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9" r:id="rId5"/>
    <p:sldId id="268" r:id="rId6"/>
    <p:sldId id="269" r:id="rId7"/>
    <p:sldId id="270" r:id="rId8"/>
    <p:sldId id="271" r:id="rId9"/>
    <p:sldId id="272" r:id="rId10"/>
    <p:sldId id="281" r:id="rId11"/>
    <p:sldId id="273" r:id="rId12"/>
    <p:sldId id="274" r:id="rId13"/>
    <p:sldId id="276" r:id="rId14"/>
    <p:sldId id="282" r:id="rId15"/>
    <p:sldId id="279"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E22"/>
    <a:srgbClr val="2DBE1E"/>
    <a:srgbClr val="80FF00"/>
    <a:srgbClr val="0063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E1441-C6E4-28B4-ECC6-185852989517}" v="139" dt="2026-04-30T18:28:40.416"/>
    <p1510:client id="{C78B6BE5-320D-65EB-C96C-2661DBC219E2}" v="1" dt="2026-04-30T18:47:46.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93" d="100"/>
          <a:sy n="93" d="100"/>
        </p:scale>
        <p:origin x="3714"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n Roy" userId="S::brendan.roy@sciencenorth.ca::317a4787-62a4-4e50-891c-ea7be73a4f5d" providerId="AD" clId="Web-{A07E1441-C6E4-28B4-ECC6-185852989517}"/>
    <pc:docChg chg="addSld delSld modSld">
      <pc:chgData name="Brendan Roy" userId="S::brendan.roy@sciencenorth.ca::317a4787-62a4-4e50-891c-ea7be73a4f5d" providerId="AD" clId="Web-{A07E1441-C6E4-28B4-ECC6-185852989517}" dt="2026-04-30T18:28:40.416" v="148" actId="1076"/>
      <pc:docMkLst>
        <pc:docMk/>
      </pc:docMkLst>
      <pc:sldChg chg="modSp">
        <pc:chgData name="Brendan Roy" userId="S::brendan.roy@sciencenorth.ca::317a4787-62a4-4e50-891c-ea7be73a4f5d" providerId="AD" clId="Web-{A07E1441-C6E4-28B4-ECC6-185852989517}" dt="2026-04-30T18:04:07.165" v="0" actId="20577"/>
        <pc:sldMkLst>
          <pc:docMk/>
          <pc:sldMk cId="3382009372" sldId="259"/>
        </pc:sldMkLst>
        <pc:spChg chg="mod">
          <ac:chgData name="Brendan Roy" userId="S::brendan.roy@sciencenorth.ca::317a4787-62a4-4e50-891c-ea7be73a4f5d" providerId="AD" clId="Web-{A07E1441-C6E4-28B4-ECC6-185852989517}" dt="2026-04-30T18:04:07.165" v="0" actId="20577"/>
          <ac:spMkLst>
            <pc:docMk/>
            <pc:sldMk cId="3382009372" sldId="259"/>
            <ac:spMk id="5" creationId="{00000000-0000-0000-0000-000000000000}"/>
          </ac:spMkLst>
        </pc:spChg>
      </pc:sldChg>
      <pc:sldChg chg="modSp">
        <pc:chgData name="Brendan Roy" userId="S::brendan.roy@sciencenorth.ca::317a4787-62a4-4e50-891c-ea7be73a4f5d" providerId="AD" clId="Web-{A07E1441-C6E4-28B4-ECC6-185852989517}" dt="2026-04-30T18:04:48.758" v="14" actId="20577"/>
        <pc:sldMkLst>
          <pc:docMk/>
          <pc:sldMk cId="4206234274" sldId="268"/>
        </pc:sldMkLst>
        <pc:spChg chg="mod">
          <ac:chgData name="Brendan Roy" userId="S::brendan.roy@sciencenorth.ca::317a4787-62a4-4e50-891c-ea7be73a4f5d" providerId="AD" clId="Web-{A07E1441-C6E4-28B4-ECC6-185852989517}" dt="2026-04-30T18:04:48.758" v="14" actId="20577"/>
          <ac:spMkLst>
            <pc:docMk/>
            <pc:sldMk cId="4206234274" sldId="268"/>
            <ac:spMk id="3" creationId="{00000000-0000-0000-0000-000000000000}"/>
          </ac:spMkLst>
        </pc:spChg>
      </pc:sldChg>
      <pc:sldChg chg="modSp">
        <pc:chgData name="Brendan Roy" userId="S::brendan.roy@sciencenorth.ca::317a4787-62a4-4e50-891c-ea7be73a4f5d" providerId="AD" clId="Web-{A07E1441-C6E4-28B4-ECC6-185852989517}" dt="2026-04-30T18:05:36.946" v="26" actId="1076"/>
        <pc:sldMkLst>
          <pc:docMk/>
          <pc:sldMk cId="2457000096" sldId="269"/>
        </pc:sldMkLst>
        <pc:spChg chg="mod">
          <ac:chgData name="Brendan Roy" userId="S::brendan.roy@sciencenorth.ca::317a4787-62a4-4e50-891c-ea7be73a4f5d" providerId="AD" clId="Web-{A07E1441-C6E4-28B4-ECC6-185852989517}" dt="2026-04-30T18:05:36.946" v="26" actId="1076"/>
          <ac:spMkLst>
            <pc:docMk/>
            <pc:sldMk cId="2457000096" sldId="269"/>
            <ac:spMk id="3" creationId="{4BB00AB1-9B1B-82B1-234E-B52621AA1A39}"/>
          </ac:spMkLst>
        </pc:spChg>
      </pc:sldChg>
      <pc:sldChg chg="addSp delSp modSp">
        <pc:chgData name="Brendan Roy" userId="S::brendan.roy@sciencenorth.ca::317a4787-62a4-4e50-891c-ea7be73a4f5d" providerId="AD" clId="Web-{A07E1441-C6E4-28B4-ECC6-185852989517}" dt="2026-04-30T18:05:50.852" v="30" actId="1076"/>
        <pc:sldMkLst>
          <pc:docMk/>
          <pc:sldMk cId="51055300" sldId="270"/>
        </pc:sldMkLst>
        <pc:spChg chg="del">
          <ac:chgData name="Brendan Roy" userId="S::brendan.roy@sciencenorth.ca::317a4787-62a4-4e50-891c-ea7be73a4f5d" providerId="AD" clId="Web-{A07E1441-C6E4-28B4-ECC6-185852989517}" dt="2026-04-30T18:05:42.727" v="28"/>
          <ac:spMkLst>
            <pc:docMk/>
            <pc:sldMk cId="51055300" sldId="270"/>
            <ac:spMk id="5" creationId="{9A1CCBAC-FBC9-F3BA-7E49-3306DEE9508E}"/>
          </ac:spMkLst>
        </pc:spChg>
        <pc:picChg chg="add mod">
          <ac:chgData name="Brendan Roy" userId="S::brendan.roy@sciencenorth.ca::317a4787-62a4-4e50-891c-ea7be73a4f5d" providerId="AD" clId="Web-{A07E1441-C6E4-28B4-ECC6-185852989517}" dt="2026-04-30T18:05:50.852" v="30" actId="1076"/>
          <ac:picMkLst>
            <pc:docMk/>
            <pc:sldMk cId="51055300" sldId="270"/>
            <ac:picMk id="2" creationId="{A2D2AFBD-DA03-5B67-8B6B-A94CC700599F}"/>
          </ac:picMkLst>
        </pc:picChg>
        <pc:picChg chg="del">
          <ac:chgData name="Brendan Roy" userId="S::brendan.roy@sciencenorth.ca::317a4787-62a4-4e50-891c-ea7be73a4f5d" providerId="AD" clId="Web-{A07E1441-C6E4-28B4-ECC6-185852989517}" dt="2026-04-30T18:05:40.696" v="27"/>
          <ac:picMkLst>
            <pc:docMk/>
            <pc:sldMk cId="51055300" sldId="270"/>
            <ac:picMk id="7" creationId="{9AF31B14-B6E7-BB6C-4008-F2D439A45CB9}"/>
          </ac:picMkLst>
        </pc:picChg>
      </pc:sldChg>
      <pc:sldChg chg="modSp">
        <pc:chgData name="Brendan Roy" userId="S::brendan.roy@sciencenorth.ca::317a4787-62a4-4e50-891c-ea7be73a4f5d" providerId="AD" clId="Web-{A07E1441-C6E4-28B4-ECC6-185852989517}" dt="2026-04-30T18:06:29.072" v="37" actId="14100"/>
        <pc:sldMkLst>
          <pc:docMk/>
          <pc:sldMk cId="2897786749" sldId="271"/>
        </pc:sldMkLst>
        <pc:spChg chg="mod">
          <ac:chgData name="Brendan Roy" userId="S::brendan.roy@sciencenorth.ca::317a4787-62a4-4e50-891c-ea7be73a4f5d" providerId="AD" clId="Web-{A07E1441-C6E4-28B4-ECC6-185852989517}" dt="2026-04-30T18:06:29.072" v="37" actId="14100"/>
          <ac:spMkLst>
            <pc:docMk/>
            <pc:sldMk cId="2897786749" sldId="271"/>
            <ac:spMk id="3" creationId="{94AAE53C-402E-9145-9BCC-BA49C33C86B6}"/>
          </ac:spMkLst>
        </pc:spChg>
      </pc:sldChg>
      <pc:sldChg chg="delSp modSp">
        <pc:chgData name="Brendan Roy" userId="S::brendan.roy@sciencenorth.ca::317a4787-62a4-4e50-891c-ea7be73a4f5d" providerId="AD" clId="Web-{A07E1441-C6E4-28B4-ECC6-185852989517}" dt="2026-04-30T18:06:52.010" v="45" actId="20577"/>
        <pc:sldMkLst>
          <pc:docMk/>
          <pc:sldMk cId="3439001532" sldId="272"/>
        </pc:sldMkLst>
        <pc:spChg chg="mod">
          <ac:chgData name="Brendan Roy" userId="S::brendan.roy@sciencenorth.ca::317a4787-62a4-4e50-891c-ea7be73a4f5d" providerId="AD" clId="Web-{A07E1441-C6E4-28B4-ECC6-185852989517}" dt="2026-04-30T18:06:52.010" v="45" actId="20577"/>
          <ac:spMkLst>
            <pc:docMk/>
            <pc:sldMk cId="3439001532" sldId="272"/>
            <ac:spMk id="3" creationId="{0F3D44B3-7EDD-4A5A-1208-D0D46BCB6332}"/>
          </ac:spMkLst>
        </pc:spChg>
        <pc:spChg chg="del">
          <ac:chgData name="Brendan Roy" userId="S::brendan.roy@sciencenorth.ca::317a4787-62a4-4e50-891c-ea7be73a4f5d" providerId="AD" clId="Web-{A07E1441-C6E4-28B4-ECC6-185852989517}" dt="2026-04-30T18:06:40.588" v="39"/>
          <ac:spMkLst>
            <pc:docMk/>
            <pc:sldMk cId="3439001532" sldId="272"/>
            <ac:spMk id="5" creationId="{528618B6-1567-E211-9B4E-E22A48CCC9F1}"/>
          </ac:spMkLst>
        </pc:spChg>
        <pc:picChg chg="del">
          <ac:chgData name="Brendan Roy" userId="S::brendan.roy@sciencenorth.ca::317a4787-62a4-4e50-891c-ea7be73a4f5d" providerId="AD" clId="Web-{A07E1441-C6E4-28B4-ECC6-185852989517}" dt="2026-04-30T18:06:39.103" v="38"/>
          <ac:picMkLst>
            <pc:docMk/>
            <pc:sldMk cId="3439001532" sldId="272"/>
            <ac:picMk id="7" creationId="{191640D0-DA7A-2DBB-E50E-B3DEB62FFEF5}"/>
          </ac:picMkLst>
        </pc:picChg>
      </pc:sldChg>
      <pc:sldChg chg="modSp">
        <pc:chgData name="Brendan Roy" userId="S::brendan.roy@sciencenorth.ca::317a4787-62a4-4e50-891c-ea7be73a4f5d" providerId="AD" clId="Web-{A07E1441-C6E4-28B4-ECC6-185852989517}" dt="2026-04-30T18:12:16.156" v="53" actId="1076"/>
        <pc:sldMkLst>
          <pc:docMk/>
          <pc:sldMk cId="3860344673" sldId="273"/>
        </pc:sldMkLst>
        <pc:spChg chg="mod">
          <ac:chgData name="Brendan Roy" userId="S::brendan.roy@sciencenorth.ca::317a4787-62a4-4e50-891c-ea7be73a4f5d" providerId="AD" clId="Web-{A07E1441-C6E4-28B4-ECC6-185852989517}" dt="2026-04-30T18:12:16.156" v="53" actId="1076"/>
          <ac:spMkLst>
            <pc:docMk/>
            <pc:sldMk cId="3860344673" sldId="273"/>
            <ac:spMk id="3" creationId="{39264067-9BD9-5EB1-B574-1B752F8EA2E9}"/>
          </ac:spMkLst>
        </pc:spChg>
      </pc:sldChg>
      <pc:sldChg chg="addSp delSp modSp">
        <pc:chgData name="Brendan Roy" userId="S::brendan.roy@sciencenorth.ca::317a4787-62a4-4e50-891c-ea7be73a4f5d" providerId="AD" clId="Web-{A07E1441-C6E4-28B4-ECC6-185852989517}" dt="2026-04-30T18:28:40.416" v="148" actId="1076"/>
        <pc:sldMkLst>
          <pc:docMk/>
          <pc:sldMk cId="477184416" sldId="274"/>
        </pc:sldMkLst>
        <pc:spChg chg="del">
          <ac:chgData name="Brendan Roy" userId="S::brendan.roy@sciencenorth.ca::317a4787-62a4-4e50-891c-ea7be73a4f5d" providerId="AD" clId="Web-{A07E1441-C6E4-28B4-ECC6-185852989517}" dt="2026-04-30T18:12:29.094" v="55"/>
          <ac:spMkLst>
            <pc:docMk/>
            <pc:sldMk cId="477184416" sldId="274"/>
            <ac:spMk id="5" creationId="{D861DAF6-A7BE-F3A6-2923-5B3C7645DE41}"/>
          </ac:spMkLst>
        </pc:spChg>
        <pc:spChg chg="add mod">
          <ac:chgData name="Brendan Roy" userId="S::brendan.roy@sciencenorth.ca::317a4787-62a4-4e50-891c-ea7be73a4f5d" providerId="AD" clId="Web-{A07E1441-C6E4-28B4-ECC6-185852989517}" dt="2026-04-30T18:28:01.024" v="136"/>
          <ac:spMkLst>
            <pc:docMk/>
            <pc:sldMk cId="477184416" sldId="274"/>
            <ac:spMk id="10" creationId="{00000000-0000-0000-0000-000000000000}"/>
          </ac:spMkLst>
        </pc:spChg>
        <pc:spChg chg="add mod">
          <ac:chgData name="Brendan Roy" userId="S::brendan.roy@sciencenorth.ca::317a4787-62a4-4e50-891c-ea7be73a4f5d" providerId="AD" clId="Web-{A07E1441-C6E4-28B4-ECC6-185852989517}" dt="2026-04-30T18:28:14.822" v="140"/>
          <ac:spMkLst>
            <pc:docMk/>
            <pc:sldMk cId="477184416" sldId="274"/>
            <ac:spMk id="11" creationId="{00000000-0000-0000-0000-000000000000}"/>
          </ac:spMkLst>
        </pc:spChg>
        <pc:spChg chg="add mod">
          <ac:chgData name="Brendan Roy" userId="S::brendan.roy@sciencenorth.ca::317a4787-62a4-4e50-891c-ea7be73a4f5d" providerId="AD" clId="Web-{A07E1441-C6E4-28B4-ECC6-185852989517}" dt="2026-04-30T18:27:46.415" v="132" actId="1076"/>
          <ac:spMkLst>
            <pc:docMk/>
            <pc:sldMk cId="477184416" sldId="274"/>
            <ac:spMk id="12" creationId="{00000000-0000-0000-0000-000000000000}"/>
          </ac:spMkLst>
        </pc:spChg>
        <pc:spChg chg="add mod">
          <ac:chgData name="Brendan Roy" userId="S::brendan.roy@sciencenorth.ca::317a4787-62a4-4e50-891c-ea7be73a4f5d" providerId="AD" clId="Web-{A07E1441-C6E4-28B4-ECC6-185852989517}" dt="2026-04-30T18:26:56.647" v="124" actId="1076"/>
          <ac:spMkLst>
            <pc:docMk/>
            <pc:sldMk cId="477184416" sldId="274"/>
            <ac:spMk id="13" creationId="{00000000-0000-0000-0000-000000000000}"/>
          </ac:spMkLst>
        </pc:spChg>
        <pc:spChg chg="add mod">
          <ac:chgData name="Brendan Roy" userId="S::brendan.roy@sciencenorth.ca::317a4787-62a4-4e50-891c-ea7be73a4f5d" providerId="AD" clId="Web-{A07E1441-C6E4-28B4-ECC6-185852989517}" dt="2026-04-30T18:26:40.757" v="121"/>
          <ac:spMkLst>
            <pc:docMk/>
            <pc:sldMk cId="477184416" sldId="274"/>
            <ac:spMk id="14" creationId="{00000000-0000-0000-0000-000000000000}"/>
          </ac:spMkLst>
        </pc:spChg>
        <pc:spChg chg="add mod">
          <ac:chgData name="Brendan Roy" userId="S::brendan.roy@sciencenorth.ca::317a4787-62a4-4e50-891c-ea7be73a4f5d" providerId="AD" clId="Web-{A07E1441-C6E4-28B4-ECC6-185852989517}" dt="2026-04-30T18:28:30.494" v="145"/>
          <ac:spMkLst>
            <pc:docMk/>
            <pc:sldMk cId="477184416" sldId="274"/>
            <ac:spMk id="15" creationId="{00000000-0000-0000-0000-000000000000}"/>
          </ac:spMkLst>
        </pc:spChg>
        <pc:spChg chg="add mod">
          <ac:chgData name="Brendan Roy" userId="S::brendan.roy@sciencenorth.ca::317a4787-62a4-4e50-891c-ea7be73a4f5d" providerId="AD" clId="Web-{A07E1441-C6E4-28B4-ECC6-185852989517}" dt="2026-04-30T18:28:40.416" v="148" actId="1076"/>
          <ac:spMkLst>
            <pc:docMk/>
            <pc:sldMk cId="477184416" sldId="274"/>
            <ac:spMk id="16" creationId="{00000000-0000-0000-0000-000000000000}"/>
          </ac:spMkLst>
        </pc:spChg>
        <pc:picChg chg="add mod modCrop">
          <ac:chgData name="Brendan Roy" userId="S::brendan.roy@sciencenorth.ca::317a4787-62a4-4e50-891c-ea7be73a4f5d" providerId="AD" clId="Web-{A07E1441-C6E4-28B4-ECC6-185852989517}" dt="2026-04-30T18:12:59.329" v="61" actId="1076"/>
          <ac:picMkLst>
            <pc:docMk/>
            <pc:sldMk cId="477184416" sldId="274"/>
            <ac:picMk id="2" creationId="{E86222CE-BC30-C707-9072-F0F1FE867C5B}"/>
          </ac:picMkLst>
        </pc:picChg>
        <pc:picChg chg="del">
          <ac:chgData name="Brendan Roy" userId="S::brendan.roy@sciencenorth.ca::317a4787-62a4-4e50-891c-ea7be73a4f5d" providerId="AD" clId="Web-{A07E1441-C6E4-28B4-ECC6-185852989517}" dt="2026-04-30T18:12:25.172" v="54"/>
          <ac:picMkLst>
            <pc:docMk/>
            <pc:sldMk cId="477184416" sldId="274"/>
            <ac:picMk id="7" creationId="{D048BD68-636A-2397-1B13-F407CCC313E9}"/>
          </ac:picMkLst>
        </pc:picChg>
      </pc:sldChg>
      <pc:sldChg chg="del">
        <pc:chgData name="Brendan Roy" userId="S::brendan.roy@sciencenorth.ca::317a4787-62a4-4e50-891c-ea7be73a4f5d" providerId="AD" clId="Web-{A07E1441-C6E4-28B4-ECC6-185852989517}" dt="2026-04-30T18:13:16.173" v="62"/>
        <pc:sldMkLst>
          <pc:docMk/>
          <pc:sldMk cId="3818952211" sldId="275"/>
        </pc:sldMkLst>
      </pc:sldChg>
      <pc:sldChg chg="modSp">
        <pc:chgData name="Brendan Roy" userId="S::brendan.roy@sciencenorth.ca::317a4787-62a4-4e50-891c-ea7be73a4f5d" providerId="AD" clId="Web-{A07E1441-C6E4-28B4-ECC6-185852989517}" dt="2026-04-30T18:14:05.361" v="75" actId="20577"/>
        <pc:sldMkLst>
          <pc:docMk/>
          <pc:sldMk cId="4180241768" sldId="276"/>
        </pc:sldMkLst>
        <pc:spChg chg="mod">
          <ac:chgData name="Brendan Roy" userId="S::brendan.roy@sciencenorth.ca::317a4787-62a4-4e50-891c-ea7be73a4f5d" providerId="AD" clId="Web-{A07E1441-C6E4-28B4-ECC6-185852989517}" dt="2026-04-30T18:14:05.361" v="75" actId="20577"/>
          <ac:spMkLst>
            <pc:docMk/>
            <pc:sldMk cId="4180241768" sldId="276"/>
            <ac:spMk id="3" creationId="{DE87F296-69EA-F639-BAEA-F5B9589027F3}"/>
          </ac:spMkLst>
        </pc:spChg>
      </pc:sldChg>
      <pc:sldChg chg="del">
        <pc:chgData name="Brendan Roy" userId="S::brendan.roy@sciencenorth.ca::317a4787-62a4-4e50-891c-ea7be73a4f5d" providerId="AD" clId="Web-{A07E1441-C6E4-28B4-ECC6-185852989517}" dt="2026-04-30T18:13:16.970" v="63"/>
        <pc:sldMkLst>
          <pc:docMk/>
          <pc:sldMk cId="2350622548" sldId="277"/>
        </pc:sldMkLst>
      </pc:sldChg>
      <pc:sldChg chg="addSp delSp modSp">
        <pc:chgData name="Brendan Roy" userId="S::brendan.roy@sciencenorth.ca::317a4787-62a4-4e50-891c-ea7be73a4f5d" providerId="AD" clId="Web-{A07E1441-C6E4-28B4-ECC6-185852989517}" dt="2026-04-30T18:15:27.675" v="97"/>
        <pc:sldMkLst>
          <pc:docMk/>
          <pc:sldMk cId="2029468021" sldId="279"/>
        </pc:sldMkLst>
        <pc:spChg chg="del">
          <ac:chgData name="Brendan Roy" userId="S::brendan.roy@sciencenorth.ca::317a4787-62a4-4e50-891c-ea7be73a4f5d" providerId="AD" clId="Web-{A07E1441-C6E4-28B4-ECC6-185852989517}" dt="2026-04-30T18:14:32.142" v="85"/>
          <ac:spMkLst>
            <pc:docMk/>
            <pc:sldMk cId="2029468021" sldId="279"/>
            <ac:spMk id="5" creationId="{4EC2B3BE-BA12-81E4-2E42-40DADAD9E7D8}"/>
          </ac:spMkLst>
        </pc:spChg>
        <pc:picChg chg="add mod">
          <ac:chgData name="Brendan Roy" userId="S::brendan.roy@sciencenorth.ca::317a4787-62a4-4e50-891c-ea7be73a4f5d" providerId="AD" clId="Web-{A07E1441-C6E4-28B4-ECC6-185852989517}" dt="2026-04-30T18:15:27.675" v="97"/>
          <ac:picMkLst>
            <pc:docMk/>
            <pc:sldMk cId="2029468021" sldId="279"/>
            <ac:picMk id="2" creationId="{61EBE4D6-080E-9B0D-79C7-51C44A009BBF}"/>
          </ac:picMkLst>
        </pc:picChg>
        <pc:picChg chg="del">
          <ac:chgData name="Brendan Roy" userId="S::brendan.roy@sciencenorth.ca::317a4787-62a4-4e50-891c-ea7be73a4f5d" providerId="AD" clId="Web-{A07E1441-C6E4-28B4-ECC6-185852989517}" dt="2026-04-30T18:14:29.705" v="84"/>
          <ac:picMkLst>
            <pc:docMk/>
            <pc:sldMk cId="2029468021" sldId="279"/>
            <ac:picMk id="9" creationId="{60921206-5DDE-5395-7E83-E5045B7F5185}"/>
          </ac:picMkLst>
        </pc:picChg>
      </pc:sldChg>
      <pc:sldChg chg="modSp">
        <pc:chgData name="Brendan Roy" userId="S::brendan.roy@sciencenorth.ca::317a4787-62a4-4e50-891c-ea7be73a4f5d" providerId="AD" clId="Web-{A07E1441-C6E4-28B4-ECC6-185852989517}" dt="2026-04-30T18:15:04.081" v="95" actId="14100"/>
        <pc:sldMkLst>
          <pc:docMk/>
          <pc:sldMk cId="4246883108" sldId="280"/>
        </pc:sldMkLst>
        <pc:spChg chg="mod">
          <ac:chgData name="Brendan Roy" userId="S::brendan.roy@sciencenorth.ca::317a4787-62a4-4e50-891c-ea7be73a4f5d" providerId="AD" clId="Web-{A07E1441-C6E4-28B4-ECC6-185852989517}" dt="2026-04-30T18:15:04.081" v="95" actId="14100"/>
          <ac:spMkLst>
            <pc:docMk/>
            <pc:sldMk cId="4246883108" sldId="280"/>
            <ac:spMk id="3" creationId="{5C44A6E9-7EA8-23A2-F3A4-24E0CC402C1E}"/>
          </ac:spMkLst>
        </pc:spChg>
      </pc:sldChg>
      <pc:sldChg chg="addSp delSp modSp add replId delAnim">
        <pc:chgData name="Brendan Roy" userId="S::brendan.roy@sciencenorth.ca::317a4787-62a4-4e50-891c-ea7be73a4f5d" providerId="AD" clId="Web-{A07E1441-C6E4-28B4-ECC6-185852989517}" dt="2026-04-30T18:17:12.989" v="117" actId="1076"/>
        <pc:sldMkLst>
          <pc:docMk/>
          <pc:sldMk cId="3548655961" sldId="281"/>
        </pc:sldMkLst>
        <pc:spChg chg="del">
          <ac:chgData name="Brendan Roy" userId="S::brendan.roy@sciencenorth.ca::317a4787-62a4-4e50-891c-ea7be73a4f5d" providerId="AD" clId="Web-{A07E1441-C6E4-28B4-ECC6-185852989517}" dt="2026-04-30T18:07:03.276" v="47"/>
          <ac:spMkLst>
            <pc:docMk/>
            <pc:sldMk cId="3548655961" sldId="281"/>
            <ac:spMk id="3" creationId="{B3274327-C79E-9F3A-EBD6-0613456BEADC}"/>
          </ac:spMkLst>
        </pc:spChg>
        <pc:spChg chg="add del mod">
          <ac:chgData name="Brendan Roy" userId="S::brendan.roy@sciencenorth.ca::317a4787-62a4-4e50-891c-ea7be73a4f5d" providerId="AD" clId="Web-{A07E1441-C6E4-28B4-ECC6-185852989517}" dt="2026-04-30T18:07:11.619" v="48"/>
          <ac:spMkLst>
            <pc:docMk/>
            <pc:sldMk cId="3548655961" sldId="281"/>
            <ac:spMk id="5" creationId="{9D0F97C0-B3E0-8822-BE44-D83DB5A3EC80}"/>
          </ac:spMkLst>
        </pc:spChg>
        <pc:spChg chg="add mod">
          <ac:chgData name="Brendan Roy" userId="S::brendan.roy@sciencenorth.ca::317a4787-62a4-4e50-891c-ea7be73a4f5d" providerId="AD" clId="Web-{A07E1441-C6E4-28B4-ECC6-185852989517}" dt="2026-04-30T18:16:09.676" v="104" actId="14100"/>
          <ac:spMkLst>
            <pc:docMk/>
            <pc:sldMk cId="3548655961" sldId="281"/>
            <ac:spMk id="10" creationId="{00000000-0000-0000-0000-000000000000}"/>
          </ac:spMkLst>
        </pc:spChg>
        <pc:spChg chg="add mod">
          <ac:chgData name="Brendan Roy" userId="S::brendan.roy@sciencenorth.ca::317a4787-62a4-4e50-891c-ea7be73a4f5d" providerId="AD" clId="Web-{A07E1441-C6E4-28B4-ECC6-185852989517}" dt="2026-04-30T18:16:24.223" v="107" actId="14100"/>
          <ac:spMkLst>
            <pc:docMk/>
            <pc:sldMk cId="3548655961" sldId="281"/>
            <ac:spMk id="11" creationId="{00000000-0000-0000-0000-000000000000}"/>
          </ac:spMkLst>
        </pc:spChg>
        <pc:spChg chg="add mod">
          <ac:chgData name="Brendan Roy" userId="S::brendan.roy@sciencenorth.ca::317a4787-62a4-4e50-891c-ea7be73a4f5d" providerId="AD" clId="Web-{A07E1441-C6E4-28B4-ECC6-185852989517}" dt="2026-04-30T18:16:31.598" v="109" actId="1076"/>
          <ac:spMkLst>
            <pc:docMk/>
            <pc:sldMk cId="3548655961" sldId="281"/>
            <ac:spMk id="12" creationId="{00000000-0000-0000-0000-000000000000}"/>
          </ac:spMkLst>
        </pc:spChg>
        <pc:spChg chg="add mod">
          <ac:chgData name="Brendan Roy" userId="S::brendan.roy@sciencenorth.ca::317a4787-62a4-4e50-891c-ea7be73a4f5d" providerId="AD" clId="Web-{A07E1441-C6E4-28B4-ECC6-185852989517}" dt="2026-04-30T18:17:12.989" v="117" actId="1076"/>
          <ac:spMkLst>
            <pc:docMk/>
            <pc:sldMk cId="3548655961" sldId="281"/>
            <ac:spMk id="13" creationId="{00000000-0000-0000-0000-000000000000}"/>
          </ac:spMkLst>
        </pc:spChg>
        <pc:picChg chg="add mod ord">
          <ac:chgData name="Brendan Roy" userId="S::brendan.roy@sciencenorth.ca::317a4787-62a4-4e50-891c-ea7be73a4f5d" providerId="AD" clId="Web-{A07E1441-C6E4-28B4-ECC6-185852989517}" dt="2026-04-30T18:07:25.541" v="50" actId="1076"/>
          <ac:picMkLst>
            <pc:docMk/>
            <pc:sldMk cId="3548655961" sldId="281"/>
            <ac:picMk id="6" creationId="{88E9A395-BD76-51DD-CF00-1D42D3F14DB6}"/>
          </ac:picMkLst>
        </pc:picChg>
      </pc:sldChg>
      <pc:sldChg chg="modSp add replId">
        <pc:chgData name="Brendan Roy" userId="S::brendan.roy@sciencenorth.ca::317a4787-62a4-4e50-891c-ea7be73a4f5d" providerId="AD" clId="Web-{A07E1441-C6E4-28B4-ECC6-185852989517}" dt="2026-04-30T18:14:23.470" v="83" actId="1076"/>
        <pc:sldMkLst>
          <pc:docMk/>
          <pc:sldMk cId="1483498222" sldId="282"/>
        </pc:sldMkLst>
        <pc:spChg chg="mod">
          <ac:chgData name="Brendan Roy" userId="S::brendan.roy@sciencenorth.ca::317a4787-62a4-4e50-891c-ea7be73a4f5d" providerId="AD" clId="Web-{A07E1441-C6E4-28B4-ECC6-185852989517}" dt="2026-04-30T18:14:23.470" v="83" actId="1076"/>
          <ac:spMkLst>
            <pc:docMk/>
            <pc:sldMk cId="1483498222" sldId="282"/>
            <ac:spMk id="3" creationId="{7AF497F4-EF9E-FDC7-3397-73CE51E73060}"/>
          </ac:spMkLst>
        </pc:spChg>
      </pc:sldChg>
    </pc:docChg>
  </pc:docChgLst>
  <pc:docChgLst>
    <pc:chgData name="Brendan Roy" userId="S::brendan.roy@sciencenorth.ca::317a4787-62a4-4e50-891c-ea7be73a4f5d" providerId="AD" clId="Web-{C78B6BE5-320D-65EB-C96C-2661DBC219E2}"/>
    <pc:docChg chg="modSld">
      <pc:chgData name="Brendan Roy" userId="S::brendan.roy@sciencenorth.ca::317a4787-62a4-4e50-891c-ea7be73a4f5d" providerId="AD" clId="Web-{C78B6BE5-320D-65EB-C96C-2661DBC219E2}" dt="2026-04-30T18:47:46.244" v="0"/>
      <pc:docMkLst>
        <pc:docMk/>
      </pc:docMkLst>
      <pc:sldChg chg="modSp">
        <pc:chgData name="Brendan Roy" userId="S::brendan.roy@sciencenorth.ca::317a4787-62a4-4e50-891c-ea7be73a4f5d" providerId="AD" clId="Web-{C78B6BE5-320D-65EB-C96C-2661DBC219E2}" dt="2026-04-30T18:47:46.244" v="0"/>
        <pc:sldMkLst>
          <pc:docMk/>
          <pc:sldMk cId="51055300" sldId="270"/>
        </pc:sldMkLst>
        <pc:picChg chg="mod">
          <ac:chgData name="Brendan Roy" userId="S::brendan.roy@sciencenorth.ca::317a4787-62a4-4e50-891c-ea7be73a4f5d" providerId="AD" clId="Web-{C78B6BE5-320D-65EB-C96C-2661DBC219E2}" dt="2026-04-30T18:47:46.244" v="0"/>
          <ac:picMkLst>
            <pc:docMk/>
            <pc:sldMk cId="51055300" sldId="270"/>
            <ac:picMk id="2" creationId="{A2D2AFBD-DA03-5B67-8B6B-A94CC700599F}"/>
          </ac:picMkLst>
        </pc:picChg>
      </pc:sldChg>
      <pc:sldChg chg="modSp">
        <pc:chgData name="Brendan Roy" userId="S::brendan.roy@sciencenorth.ca::317a4787-62a4-4e50-891c-ea7be73a4f5d" providerId="AD" clId="Web-{C78B6BE5-320D-65EB-C96C-2661DBC219E2}" dt="2026-04-30T18:47:46.244" v="0"/>
        <pc:sldMkLst>
          <pc:docMk/>
          <pc:sldMk cId="477184416" sldId="274"/>
        </pc:sldMkLst>
        <pc:picChg chg="mod">
          <ac:chgData name="Brendan Roy" userId="S::brendan.roy@sciencenorth.ca::317a4787-62a4-4e50-891c-ea7be73a4f5d" providerId="AD" clId="Web-{C78B6BE5-320D-65EB-C96C-2661DBC219E2}" dt="2026-04-30T18:47:46.244" v="0"/>
          <ac:picMkLst>
            <pc:docMk/>
            <pc:sldMk cId="477184416" sldId="274"/>
            <ac:picMk id="2" creationId="{E86222CE-BC30-C707-9072-F0F1FE867C5B}"/>
          </ac:picMkLst>
        </pc:picChg>
      </pc:sldChg>
      <pc:sldChg chg="modSp">
        <pc:chgData name="Brendan Roy" userId="S::brendan.roy@sciencenorth.ca::317a4787-62a4-4e50-891c-ea7be73a4f5d" providerId="AD" clId="Web-{C78B6BE5-320D-65EB-C96C-2661DBC219E2}" dt="2026-04-30T18:47:46.244" v="0"/>
        <pc:sldMkLst>
          <pc:docMk/>
          <pc:sldMk cId="2029468021" sldId="279"/>
        </pc:sldMkLst>
        <pc:picChg chg="mod">
          <ac:chgData name="Brendan Roy" userId="S::brendan.roy@sciencenorth.ca::317a4787-62a4-4e50-891c-ea7be73a4f5d" providerId="AD" clId="Web-{C78B6BE5-320D-65EB-C96C-2661DBC219E2}" dt="2026-04-30T18:47:46.244" v="0"/>
          <ac:picMkLst>
            <pc:docMk/>
            <pc:sldMk cId="2029468021" sldId="279"/>
            <ac:picMk id="2" creationId="{61EBE4D6-080E-9B0D-79C7-51C44A009BBF}"/>
          </ac:picMkLst>
        </pc:picChg>
      </pc:sldChg>
      <pc:sldChg chg="modSp">
        <pc:chgData name="Brendan Roy" userId="S::brendan.roy@sciencenorth.ca::317a4787-62a4-4e50-891c-ea7be73a4f5d" providerId="AD" clId="Web-{C78B6BE5-320D-65EB-C96C-2661DBC219E2}" dt="2026-04-30T18:47:46.244" v="0"/>
        <pc:sldMkLst>
          <pc:docMk/>
          <pc:sldMk cId="3548655961" sldId="281"/>
        </pc:sldMkLst>
        <pc:picChg chg="mod">
          <ac:chgData name="Brendan Roy" userId="S::brendan.roy@sciencenorth.ca::317a4787-62a4-4e50-891c-ea7be73a4f5d" providerId="AD" clId="Web-{C78B6BE5-320D-65EB-C96C-2661DBC219E2}" dt="2026-04-30T18:47:46.244" v="0"/>
          <ac:picMkLst>
            <pc:docMk/>
            <pc:sldMk cId="3548655961" sldId="281"/>
            <ac:picMk id="6" creationId="{88E9A395-BD76-51DD-CF00-1D42D3F14D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ABF43-7F50-5542-84E2-45C2273E863D}" type="datetimeFigureOut">
              <a:rPr lang="en-US" smtClean="0"/>
              <a:t>4/30/2026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4E3A43-2310-E442-B33D-06BE5E233F99}" type="slidenum">
              <a:rPr lang="en-US" smtClean="0"/>
              <a:t>‹#›</a:t>
            </a:fld>
            <a:endParaRPr lang="en-US"/>
          </a:p>
        </p:txBody>
      </p:sp>
    </p:spTree>
    <p:extLst>
      <p:ext uri="{BB962C8B-B14F-4D97-AF65-F5344CB8AC3E}">
        <p14:creationId xmlns:p14="http://schemas.microsoft.com/office/powerpoint/2010/main" val="243003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B20DE-6336-FF40-B83A-679B63730173}" type="datetimeFigureOut">
              <a:rPr lang="en-US" smtClean="0"/>
              <a:t>4/30/2026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20927-541B-ED46-AF68-F7EA89562EF9}" type="slidenum">
              <a:rPr lang="en-US" smtClean="0"/>
              <a:t>‹#›</a:t>
            </a:fld>
            <a:endParaRPr lang="en-US"/>
          </a:p>
        </p:txBody>
      </p:sp>
    </p:spTree>
    <p:extLst>
      <p:ext uri="{BB962C8B-B14F-4D97-AF65-F5344CB8AC3E}">
        <p14:creationId xmlns:p14="http://schemas.microsoft.com/office/powerpoint/2010/main" val="404280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220927-541B-ED46-AF68-F7EA89562EF9}" type="slidenum">
              <a:rPr lang="en-US" smtClean="0"/>
              <a:t>1</a:t>
            </a:fld>
            <a:endParaRPr lang="en-US"/>
          </a:p>
        </p:txBody>
      </p:sp>
    </p:spTree>
    <p:extLst>
      <p:ext uri="{BB962C8B-B14F-4D97-AF65-F5344CB8AC3E}">
        <p14:creationId xmlns:p14="http://schemas.microsoft.com/office/powerpoint/2010/main" val="34032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220927-541B-ED46-AF68-F7EA89562EF9}" type="slidenum">
              <a:rPr lang="en-US" smtClean="0"/>
              <a:t>2</a:t>
            </a:fld>
            <a:endParaRPr lang="en-US"/>
          </a:p>
        </p:txBody>
      </p:sp>
    </p:spTree>
    <p:extLst>
      <p:ext uri="{BB962C8B-B14F-4D97-AF65-F5344CB8AC3E}">
        <p14:creationId xmlns:p14="http://schemas.microsoft.com/office/powerpoint/2010/main" val="342209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
              <a:t>Cliquez pour modifier le style de titre du gabarit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
              <a:t>Cliquez pour modifier le style de sous-titres du masque</a:t>
            </a:r>
          </a:p>
        </p:txBody>
      </p:sp>
    </p:spTree>
    <p:extLst>
      <p:ext uri="{BB962C8B-B14F-4D97-AF65-F5344CB8AC3E}">
        <p14:creationId xmlns:p14="http://schemas.microsoft.com/office/powerpoint/2010/main" val="72479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Vertical Text Placeholder 2"/>
          <p:cNvSpPr>
            <a:spLocks noGrp="1"/>
          </p:cNvSpPr>
          <p:nvPr>
            <p:ph type="body" orient="vert" idx="1"/>
          </p:nvPr>
        </p:nvSpPr>
        <p:spPr/>
        <p:txBody>
          <a:bodyPr vert="eaVert"/>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4/30/2026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268666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
              <a:t>Cliquez pour modifier le style de titre du gabarit</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4/30/2026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290873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Content Placeholder 2"/>
          <p:cNvSpPr>
            <a:spLocks noGrp="1"/>
          </p:cNvSpPr>
          <p:nvPr>
            <p:ph idx="1"/>
          </p:nvPr>
        </p:nvSpPr>
        <p:spPr/>
        <p:txBody>
          <a:body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Tree>
    <p:extLst>
      <p:ext uri="{BB962C8B-B14F-4D97-AF65-F5344CB8AC3E}">
        <p14:creationId xmlns:p14="http://schemas.microsoft.com/office/powerpoint/2010/main" val="32313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
              <a:t>Cliquez pour modifier le style de titre du gabarit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
              <a:t>Cliquez pour modifier les styles de texte du modèle</a:t>
            </a:r>
          </a:p>
        </p:txBody>
      </p:sp>
    </p:spTree>
    <p:extLst>
      <p:ext uri="{BB962C8B-B14F-4D97-AF65-F5344CB8AC3E}">
        <p14:creationId xmlns:p14="http://schemas.microsoft.com/office/powerpoint/2010/main" val="153504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4/30/2026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286413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
              <a:t>Cliquez pour modifier le style de titre du gabarit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
              <a:t>Cliquez pour modifier les styles de texte du modèle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
              <a:t>Cliquez pour modifier les styles de texte du modèle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4/30/2026</a:t>
            </a:fld>
            <a:endParaRPr lang="en-US"/>
          </a:p>
        </p:txBody>
      </p:sp>
    </p:spTree>
    <p:extLst>
      <p:ext uri="{BB962C8B-B14F-4D97-AF65-F5344CB8AC3E}">
        <p14:creationId xmlns:p14="http://schemas.microsoft.com/office/powerpoint/2010/main" val="136991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4/30/2026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188218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4/30/2026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120850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
              <a:t>Cliquez pour modifier le style de titre du gabarit</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
              <a:t>Cliquez pour modifier les styles de texte du modèle</a:t>
            </a:r>
          </a:p>
        </p:txBody>
      </p:sp>
    </p:spTree>
    <p:extLst>
      <p:ext uri="{BB962C8B-B14F-4D97-AF65-F5344CB8AC3E}">
        <p14:creationId xmlns:p14="http://schemas.microsoft.com/office/powerpoint/2010/main" val="39792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
              <a:t>Cliquez pour modifier le style de titre du gabarit</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
              <a:t>Faites glisser l'image vers l'espace réservé ou cliquez sur l'icône pour l'ajouter</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
              <a:t>Cliquez pour modifier les styles de texte du modèle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4/30/2026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176757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
              <a:t>Cliquez pour modifier le style de titre du gabarit</a:t>
            </a:r>
          </a:p>
        </p:txBody>
      </p:sp>
      <p:sp>
        <p:nvSpPr>
          <p:cNvPr id="3" name="Text Placeholder 2"/>
          <p:cNvSpPr>
            <a:spLocks noGrp="1"/>
          </p:cNvSpPr>
          <p:nvPr>
            <p:ph type="body" idx="1"/>
          </p:nvPr>
        </p:nvSpPr>
        <p:spPr>
          <a:xfrm>
            <a:off x="457200" y="1691858"/>
            <a:ext cx="8229600" cy="4525963"/>
          </a:xfrm>
          <a:prstGeom prst="rect">
            <a:avLst/>
          </a:prstGeom>
        </p:spPr>
        <p:txBody>
          <a:bodyPr vert="horz" lIns="91440" tIns="45720" rIns="91440" bIns="45720" rtlCol="0">
            <a:normAutofit/>
          </a:body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grpSp>
        <p:nvGrpSpPr>
          <p:cNvPr id="4" name="Group 3"/>
          <p:cNvGrpSpPr/>
          <p:nvPr userDrawn="1"/>
        </p:nvGrpSpPr>
        <p:grpSpPr>
          <a:xfrm>
            <a:off x="-130933" y="5952951"/>
            <a:ext cx="9427142" cy="995147"/>
            <a:chOff x="-130933" y="5987277"/>
            <a:chExt cx="9427142" cy="995147"/>
          </a:xfrm>
        </p:grpSpPr>
        <p:sp>
          <p:nvSpPr>
            <p:cNvPr id="8" name="Rectangle 7"/>
            <p:cNvSpPr/>
            <p:nvPr userDrawn="1"/>
          </p:nvSpPr>
          <p:spPr>
            <a:xfrm>
              <a:off x="-130933" y="5987277"/>
              <a:ext cx="9427142" cy="995147"/>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N Logo-WHITE.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08658" y="6076305"/>
              <a:ext cx="3144861" cy="801367"/>
            </a:xfrm>
            <a:prstGeom prst="rect">
              <a:avLst/>
            </a:prstGeom>
          </p:spPr>
        </p:pic>
      </p:grpSp>
    </p:spTree>
    <p:extLst>
      <p:ext uri="{BB962C8B-B14F-4D97-AF65-F5344CB8AC3E}">
        <p14:creationId xmlns:p14="http://schemas.microsoft.com/office/powerpoint/2010/main" val="35295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63BE"/>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
              <a:t>Séismes</a:t>
            </a:r>
          </a:p>
        </p:txBody>
      </p:sp>
      <p:sp>
        <p:nvSpPr>
          <p:cNvPr id="5" name="Subtitle 4"/>
          <p:cNvSpPr>
            <a:spLocks noGrp="1"/>
          </p:cNvSpPr>
          <p:nvPr>
            <p:ph type="body" idx="1"/>
          </p:nvPr>
        </p:nvSpPr>
        <p:spPr/>
        <p:txBody>
          <a:bodyPr>
            <a:normAutofit/>
          </a:bodyPr>
          <a:lstStyle/>
          <a:p>
            <a:r>
              <a:rPr lang="fr-CA" sz="2400">
                <a:solidFill>
                  <a:srgbClr val="000000"/>
                </a:solidFill>
                <a:highlight>
                  <a:srgbClr val="FFFFFF"/>
                </a:highlight>
                <a:latin typeface="Helvetica"/>
                <a:cs typeface="Helvetica"/>
              </a:rPr>
              <a:t>Catastrophes naturelles au Canada</a:t>
            </a:r>
            <a:endParaRPr lang="en-US"/>
          </a:p>
        </p:txBody>
      </p:sp>
    </p:spTree>
    <p:extLst>
      <p:ext uri="{BB962C8B-B14F-4D97-AF65-F5344CB8AC3E}">
        <p14:creationId xmlns:p14="http://schemas.microsoft.com/office/powerpoint/2010/main" val="338200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F9DA-105C-9C8B-B7E2-38E292EC34EC}"/>
              </a:ext>
            </a:extLst>
          </p:cNvPr>
          <p:cNvSpPr>
            <a:spLocks noGrp="1"/>
          </p:cNvSpPr>
          <p:nvPr>
            <p:ph type="title"/>
          </p:nvPr>
        </p:nvSpPr>
        <p:spPr/>
        <p:txBody>
          <a:bodyPr>
            <a:normAutofit fontScale="90000"/>
          </a:bodyPr>
          <a:lstStyle/>
          <a:p>
            <a:r>
              <a:rPr lang="fr"/>
              <a:t>Mesure des tremblements de terre</a:t>
            </a:r>
          </a:p>
        </p:txBody>
      </p:sp>
      <p:sp>
        <p:nvSpPr>
          <p:cNvPr id="3" name="Content Placeholder 2">
            <a:extLst>
              <a:ext uri="{FF2B5EF4-FFF2-40B4-BE49-F238E27FC236}">
                <a16:creationId xmlns:a16="http://schemas.microsoft.com/office/drawing/2014/main" id="{DE87F296-69EA-F639-BAEA-F5B9589027F3}"/>
              </a:ext>
            </a:extLst>
          </p:cNvPr>
          <p:cNvSpPr>
            <a:spLocks noGrp="1"/>
          </p:cNvSpPr>
          <p:nvPr>
            <p:ph idx="1"/>
          </p:nvPr>
        </p:nvSpPr>
        <p:spPr>
          <a:xfrm>
            <a:off x="457200" y="1719558"/>
            <a:ext cx="8229600" cy="3957806"/>
          </a:xfrm>
        </p:spPr>
        <p:txBody>
          <a:bodyPr vert="horz" lIns="91440" tIns="45720" rIns="91440" bIns="45720" rtlCol="0" anchor="t">
            <a:normAutofit/>
          </a:bodyPr>
          <a:lstStyle/>
          <a:p>
            <a:r>
              <a:rPr lang="fr" dirty="0">
                <a:cs typeface="Arial"/>
              </a:rPr>
              <a:t>Les scientifiques peuvent détecter la magnitude des tremblements de terre à l'aide d'</a:t>
            </a:r>
            <a:r>
              <a:rPr lang="fr">
                <a:cs typeface="Arial"/>
              </a:rPr>
              <a:t>un sismographe qui mesure les </a:t>
            </a:r>
            <a:r>
              <a:rPr lang="fr" dirty="0">
                <a:cs typeface="Arial"/>
              </a:rPr>
              <a:t>vibrations du sol </a:t>
            </a:r>
          </a:p>
          <a:p>
            <a:r>
              <a:rPr lang="fr">
                <a:cs typeface="Arial"/>
              </a:rPr>
              <a:t>Ces vibrations sont appelées ondes sismiques</a:t>
            </a:r>
            <a:endParaRPr lang="en-US">
              <a:cs typeface="Arial"/>
            </a:endParaRPr>
          </a:p>
        </p:txBody>
      </p:sp>
    </p:spTree>
    <p:extLst>
      <p:ext uri="{BB962C8B-B14F-4D97-AF65-F5344CB8AC3E}">
        <p14:creationId xmlns:p14="http://schemas.microsoft.com/office/powerpoint/2010/main" val="41802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D7E94-15A5-23EF-28A6-305B460B9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16B12-71A4-9BED-A681-E55DC5532474}"/>
              </a:ext>
            </a:extLst>
          </p:cNvPr>
          <p:cNvSpPr>
            <a:spLocks noGrp="1"/>
          </p:cNvSpPr>
          <p:nvPr>
            <p:ph type="title"/>
          </p:nvPr>
        </p:nvSpPr>
        <p:spPr/>
        <p:txBody>
          <a:bodyPr>
            <a:normAutofit fontScale="90000"/>
          </a:bodyPr>
          <a:lstStyle/>
          <a:p>
            <a:r>
              <a:rPr lang="fr"/>
              <a:t>Mesure des tremblements de terre</a:t>
            </a:r>
          </a:p>
        </p:txBody>
      </p:sp>
      <p:sp>
        <p:nvSpPr>
          <p:cNvPr id="3" name="Content Placeholder 2">
            <a:extLst>
              <a:ext uri="{FF2B5EF4-FFF2-40B4-BE49-F238E27FC236}">
                <a16:creationId xmlns:a16="http://schemas.microsoft.com/office/drawing/2014/main" id="{7AF497F4-EF9E-FDC7-3397-73CE51E73060}"/>
              </a:ext>
            </a:extLst>
          </p:cNvPr>
          <p:cNvSpPr>
            <a:spLocks noGrp="1"/>
          </p:cNvSpPr>
          <p:nvPr>
            <p:ph idx="1"/>
          </p:nvPr>
        </p:nvSpPr>
        <p:spPr>
          <a:xfrm>
            <a:off x="457200" y="1451202"/>
            <a:ext cx="8229600" cy="3957806"/>
          </a:xfrm>
        </p:spPr>
        <p:txBody>
          <a:bodyPr vert="horz" lIns="91440" tIns="45720" rIns="91440" bIns="45720" rtlCol="0" anchor="t">
            <a:noAutofit/>
          </a:bodyPr>
          <a:lstStyle/>
          <a:p>
            <a:r>
              <a:rPr lang="fr">
                <a:cs typeface="Arial"/>
              </a:rPr>
              <a:t>La hauteur des plus grosses vagues est la mesure de la taille du tremblement de terre</a:t>
            </a:r>
            <a:endParaRPr lang="en-US"/>
          </a:p>
          <a:p>
            <a:r>
              <a:rPr lang="fr">
                <a:cs typeface="Arial"/>
              </a:rPr>
              <a:t>Le résultat est un sismogramme qui est une série de lignes ondulées qui peuvent aider les scientifiques à enregistrer l'emplacement, l'intensité et la durée du tremblement de terre</a:t>
            </a:r>
          </a:p>
        </p:txBody>
      </p:sp>
    </p:spTree>
    <p:extLst>
      <p:ext uri="{BB962C8B-B14F-4D97-AF65-F5344CB8AC3E}">
        <p14:creationId xmlns:p14="http://schemas.microsoft.com/office/powerpoint/2010/main" val="14834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phie d'un sismographe, instrument scientifique utilisé pour détecter et enregistrer les vibrations sismiques. L'appareil comporte un cylindre rotatif recouvert de papier quadrillé sur lequel des tracés rouges d'ondes sismiques sont enregistrés par des stylets mécaniques.">
            <a:extLst>
              <a:ext uri="{FF2B5EF4-FFF2-40B4-BE49-F238E27FC236}">
                <a16:creationId xmlns:a16="http://schemas.microsoft.com/office/drawing/2014/main" id="{61EBE4D6-080E-9B0D-79C7-51C44A009BBF}"/>
              </a:ext>
            </a:extLst>
          </p:cNvPr>
          <p:cNvPicPr>
            <a:picLocks noChangeAspect="1"/>
          </p:cNvPicPr>
          <p:nvPr/>
        </p:nvPicPr>
        <p:blipFill>
          <a:blip r:embed="rId2"/>
          <a:stretch>
            <a:fillRect/>
          </a:stretch>
        </p:blipFill>
        <p:spPr>
          <a:xfrm>
            <a:off x="1143000" y="1143000"/>
            <a:ext cx="6858000" cy="4572000"/>
          </a:xfrm>
          <a:prstGeom prst="rect">
            <a:avLst/>
          </a:prstGeom>
        </p:spPr>
      </p:pic>
    </p:spTree>
    <p:extLst>
      <p:ext uri="{BB962C8B-B14F-4D97-AF65-F5344CB8AC3E}">
        <p14:creationId xmlns:p14="http://schemas.microsoft.com/office/powerpoint/2010/main" val="202946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49B2-564C-1C52-2FE2-791840BB4F0F}"/>
              </a:ext>
            </a:extLst>
          </p:cNvPr>
          <p:cNvSpPr>
            <a:spLocks noGrp="1"/>
          </p:cNvSpPr>
          <p:nvPr>
            <p:ph type="title"/>
          </p:nvPr>
        </p:nvSpPr>
        <p:spPr/>
        <p:txBody>
          <a:bodyPr>
            <a:normAutofit fontScale="90000"/>
          </a:bodyPr>
          <a:lstStyle/>
          <a:p>
            <a:r>
              <a:rPr lang="fr"/>
              <a:t>Prévision des tremblements de terre</a:t>
            </a:r>
          </a:p>
        </p:txBody>
      </p:sp>
      <p:sp>
        <p:nvSpPr>
          <p:cNvPr id="3" name="Content Placeholder 2">
            <a:extLst>
              <a:ext uri="{FF2B5EF4-FFF2-40B4-BE49-F238E27FC236}">
                <a16:creationId xmlns:a16="http://schemas.microsoft.com/office/drawing/2014/main" id="{5C44A6E9-7EA8-23A2-F3A4-24E0CC402C1E}"/>
              </a:ext>
            </a:extLst>
          </p:cNvPr>
          <p:cNvSpPr>
            <a:spLocks noGrp="1"/>
          </p:cNvSpPr>
          <p:nvPr>
            <p:ph idx="1"/>
          </p:nvPr>
        </p:nvSpPr>
        <p:spPr>
          <a:xfrm>
            <a:off x="119270" y="1304232"/>
            <a:ext cx="8858972" cy="4506085"/>
          </a:xfrm>
        </p:spPr>
        <p:txBody>
          <a:bodyPr vert="horz" lIns="91440" tIns="45720" rIns="91440" bIns="45720" rtlCol="0" anchor="t">
            <a:normAutofit fontScale="92500" lnSpcReduction="20000"/>
          </a:bodyPr>
          <a:lstStyle/>
          <a:p>
            <a:r>
              <a:rPr lang="fr"/>
              <a:t>En utilisant des données historiques et des mesures des mouvements continus des plaques tectoniques, les scientifiques peuvent émettre des hypothèses sur la probabilité qu'un tremblement de terre se produise à l'avenir</a:t>
            </a:r>
            <a:endParaRPr lang="fr" dirty="0"/>
          </a:p>
          <a:p>
            <a:r>
              <a:rPr lang="fr" dirty="0"/>
              <a:t>Les ingénieurs s'efforcent de prédire la magnitude des tremblements de terre pour avertir les gens d'un danger potentiel</a:t>
            </a:r>
            <a:endParaRPr lang="fr"/>
          </a:p>
          <a:p>
            <a:r>
              <a:rPr lang="fr"/>
              <a:t>Les bâtiments, les ponts et autres structures sont conçus et construits pour protéger les gens des effets dévastateurs des tremblements de terre</a:t>
            </a:r>
            <a:endParaRPr lang="en-US"/>
          </a:p>
        </p:txBody>
      </p:sp>
    </p:spTree>
    <p:extLst>
      <p:ext uri="{BB962C8B-B14F-4D97-AF65-F5344CB8AC3E}">
        <p14:creationId xmlns:p14="http://schemas.microsoft.com/office/powerpoint/2010/main" val="42468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Séismes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fr"/>
              <a:t>La plupart des tremblements de terre sont causés par le mouvement des plaques tectoniques</a:t>
            </a:r>
          </a:p>
          <a:p>
            <a:r>
              <a:rPr lang="fr"/>
              <a:t>Les plaques tectoniques sont de gros morceaux brisés de la croûte externe de la Terre</a:t>
            </a:r>
          </a:p>
          <a:p>
            <a:r>
              <a:rPr lang="fr"/>
              <a:t>Ces plaques se déplacent toujours mais très lentement, environ quelques centimètres par an</a:t>
            </a:r>
            <a:br>
              <a:rPr lang="en-US" dirty="0"/>
            </a:br>
            <a:endParaRPr lang="en-US"/>
          </a:p>
        </p:txBody>
      </p:sp>
    </p:spTree>
    <p:extLst>
      <p:ext uri="{BB962C8B-B14F-4D97-AF65-F5344CB8AC3E}">
        <p14:creationId xmlns:p14="http://schemas.microsoft.com/office/powerpoint/2010/main" val="42062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2548-2197-8ED9-0141-AD07D69B3667}"/>
              </a:ext>
            </a:extLst>
          </p:cNvPr>
          <p:cNvSpPr>
            <a:spLocks noGrp="1"/>
          </p:cNvSpPr>
          <p:nvPr>
            <p:ph type="title"/>
          </p:nvPr>
        </p:nvSpPr>
        <p:spPr/>
        <p:txBody>
          <a:bodyPr/>
          <a:lstStyle/>
          <a:p>
            <a:r>
              <a:rPr lang="fr"/>
              <a:t>Séismes</a:t>
            </a:r>
          </a:p>
        </p:txBody>
      </p:sp>
      <p:sp>
        <p:nvSpPr>
          <p:cNvPr id="3" name="Content Placeholder 2">
            <a:extLst>
              <a:ext uri="{FF2B5EF4-FFF2-40B4-BE49-F238E27FC236}">
                <a16:creationId xmlns:a16="http://schemas.microsoft.com/office/drawing/2014/main" id="{4BB00AB1-9B1B-82B1-234E-B52621AA1A39}"/>
              </a:ext>
            </a:extLst>
          </p:cNvPr>
          <p:cNvSpPr>
            <a:spLocks noGrp="1"/>
          </p:cNvSpPr>
          <p:nvPr>
            <p:ph idx="1"/>
          </p:nvPr>
        </p:nvSpPr>
        <p:spPr>
          <a:xfrm>
            <a:off x="156651" y="1240495"/>
            <a:ext cx="8830698" cy="4540162"/>
          </a:xfrm>
        </p:spPr>
        <p:txBody>
          <a:bodyPr vert="horz" lIns="91440" tIns="45720" rIns="91440" bIns="45720" rtlCol="0" anchor="t">
            <a:noAutofit/>
          </a:bodyPr>
          <a:lstStyle/>
          <a:p>
            <a:r>
              <a:rPr lang="fr">
                <a:cs typeface="Arial"/>
              </a:rPr>
              <a:t>Les tremblements de terre se produisent généralement lorsque les plaques tectoniques s'écartent, glissent les unes sur les autres ou se poussent les unes contre les autres</a:t>
            </a:r>
          </a:p>
          <a:p>
            <a:r>
              <a:rPr lang="fr" b="1">
                <a:cs typeface="Arial"/>
              </a:rPr>
              <a:t>Divergent </a:t>
            </a:r>
            <a:r>
              <a:rPr lang="fr">
                <a:cs typeface="Arial"/>
              </a:rPr>
              <a:t>: les plaques s'écartent</a:t>
            </a:r>
          </a:p>
          <a:p>
            <a:r>
              <a:rPr lang="fr" b="1">
                <a:cs typeface="Arial"/>
              </a:rPr>
              <a:t>Convergent </a:t>
            </a:r>
            <a:r>
              <a:rPr lang="fr">
                <a:cs typeface="Arial"/>
              </a:rPr>
              <a:t>: les plaques poussent les unes contre les autres </a:t>
            </a:r>
          </a:p>
          <a:p>
            <a:r>
              <a:rPr lang="fr" b="1">
                <a:cs typeface="Arial"/>
              </a:rPr>
              <a:t>Transformer </a:t>
            </a:r>
            <a:r>
              <a:rPr lang="fr">
                <a:cs typeface="Arial"/>
              </a:rPr>
              <a:t>: les plaques glissent les unes sur les autres</a:t>
            </a:r>
          </a:p>
          <a:p>
            <a:endParaRPr lang="en-US">
              <a:cs typeface="Arial"/>
            </a:endParaRPr>
          </a:p>
        </p:txBody>
      </p:sp>
    </p:spTree>
    <p:extLst>
      <p:ext uri="{BB962C8B-B14F-4D97-AF65-F5344CB8AC3E}">
        <p14:creationId xmlns:p14="http://schemas.microsoft.com/office/powerpoint/2010/main" val="24570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éma illustrant quatre types de limites de plaques tectoniques : divergente (plaques qui s'écartent), convergente (collision avec activité volcanique), faille normale (mouvement vertical) et transformante (glissement latéral). Chaque diagramme en 3D montre les couches de la croûte terrestre et les forces en jeu.">
            <a:extLst>
              <a:ext uri="{FF2B5EF4-FFF2-40B4-BE49-F238E27FC236}">
                <a16:creationId xmlns:a16="http://schemas.microsoft.com/office/drawing/2014/main" id="{A2D2AFBD-DA03-5B67-8B6B-A94CC700599F}"/>
              </a:ext>
            </a:extLst>
          </p:cNvPr>
          <p:cNvPicPr>
            <a:picLocks noChangeAspect="1"/>
          </p:cNvPicPr>
          <p:nvPr/>
        </p:nvPicPr>
        <p:blipFill>
          <a:blip r:embed="rId2"/>
          <a:stretch>
            <a:fillRect/>
          </a:stretch>
        </p:blipFill>
        <p:spPr>
          <a:xfrm>
            <a:off x="1143000" y="334608"/>
            <a:ext cx="6858000" cy="5095875"/>
          </a:xfrm>
          <a:prstGeom prst="rect">
            <a:avLst/>
          </a:prstGeom>
        </p:spPr>
      </p:pic>
    </p:spTree>
    <p:extLst>
      <p:ext uri="{BB962C8B-B14F-4D97-AF65-F5344CB8AC3E}">
        <p14:creationId xmlns:p14="http://schemas.microsoft.com/office/powerpoint/2010/main" val="5105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618D-9914-9709-351B-7EA31C797E51}"/>
              </a:ext>
            </a:extLst>
          </p:cNvPr>
          <p:cNvSpPr>
            <a:spLocks noGrp="1"/>
          </p:cNvSpPr>
          <p:nvPr>
            <p:ph type="title"/>
          </p:nvPr>
        </p:nvSpPr>
        <p:spPr/>
        <p:txBody>
          <a:bodyPr/>
          <a:lstStyle/>
          <a:p>
            <a:r>
              <a:rPr lang="fr"/>
              <a:t>Séismes</a:t>
            </a:r>
          </a:p>
        </p:txBody>
      </p:sp>
      <p:sp>
        <p:nvSpPr>
          <p:cNvPr id="3" name="Content Placeholder 2">
            <a:extLst>
              <a:ext uri="{FF2B5EF4-FFF2-40B4-BE49-F238E27FC236}">
                <a16:creationId xmlns:a16="http://schemas.microsoft.com/office/drawing/2014/main" id="{94AAE53C-402E-9145-9BCC-BA49C33C86B6}"/>
              </a:ext>
            </a:extLst>
          </p:cNvPr>
          <p:cNvSpPr>
            <a:spLocks noGrp="1"/>
          </p:cNvSpPr>
          <p:nvPr>
            <p:ph idx="1"/>
          </p:nvPr>
        </p:nvSpPr>
        <p:spPr>
          <a:xfrm>
            <a:off x="147543" y="1075202"/>
            <a:ext cx="8994635" cy="4696348"/>
          </a:xfrm>
        </p:spPr>
        <p:txBody>
          <a:bodyPr vert="horz" lIns="91440" tIns="45720" rIns="91440" bIns="45720" rtlCol="0" anchor="t">
            <a:noAutofit/>
          </a:bodyPr>
          <a:lstStyle/>
          <a:p>
            <a:pPr marL="457200" indent="-457200"/>
            <a:r>
              <a:rPr lang="fr"/>
              <a:t>Les lignes de faille sont de longues fissures à la surface de la terre</a:t>
            </a:r>
            <a:endParaRPr lang="en-US">
              <a:latin typeface="Arial"/>
              <a:cs typeface="Arial"/>
            </a:endParaRPr>
          </a:p>
          <a:p>
            <a:r>
              <a:rPr lang="fr"/>
              <a:t>Lorsque les plaques tectoniques et les lignes de faille interagissent, les contraintes et la pression s'accumulent, ce qui provoque la fissuration et le déplacement de la roche</a:t>
            </a:r>
          </a:p>
          <a:p>
            <a:r>
              <a:rPr lang="fr"/>
              <a:t>Cela libère beaucoup d'énergie stockée</a:t>
            </a:r>
          </a:p>
          <a:p>
            <a:r>
              <a:rPr lang="fr"/>
              <a:t>Cette explosion d'énergie fait trembler le sol, ce que nous ressentons comme un tremblement de terre</a:t>
            </a:r>
          </a:p>
        </p:txBody>
      </p:sp>
    </p:spTree>
    <p:extLst>
      <p:ext uri="{BB962C8B-B14F-4D97-AF65-F5344CB8AC3E}">
        <p14:creationId xmlns:p14="http://schemas.microsoft.com/office/powerpoint/2010/main" val="28977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3BDB-CCA7-550E-4E9D-EBE04CF40227}"/>
              </a:ext>
            </a:extLst>
          </p:cNvPr>
          <p:cNvSpPr>
            <a:spLocks noGrp="1"/>
          </p:cNvSpPr>
          <p:nvPr>
            <p:ph type="title"/>
          </p:nvPr>
        </p:nvSpPr>
        <p:spPr/>
        <p:txBody>
          <a:bodyPr/>
          <a:lstStyle/>
          <a:p>
            <a:r>
              <a:rPr lang="fr"/>
              <a:t>Séismes</a:t>
            </a:r>
          </a:p>
        </p:txBody>
      </p:sp>
      <p:sp>
        <p:nvSpPr>
          <p:cNvPr id="3" name="Content Placeholder 2">
            <a:extLst>
              <a:ext uri="{FF2B5EF4-FFF2-40B4-BE49-F238E27FC236}">
                <a16:creationId xmlns:a16="http://schemas.microsoft.com/office/drawing/2014/main" id="{0F3D44B3-7EDD-4A5A-1208-D0D46BCB6332}"/>
              </a:ext>
            </a:extLst>
          </p:cNvPr>
          <p:cNvSpPr>
            <a:spLocks noGrp="1"/>
          </p:cNvSpPr>
          <p:nvPr>
            <p:ph idx="1"/>
          </p:nvPr>
        </p:nvSpPr>
        <p:spPr>
          <a:xfrm>
            <a:off x="457200" y="1464678"/>
            <a:ext cx="8229600" cy="4753143"/>
          </a:xfrm>
        </p:spPr>
        <p:txBody>
          <a:bodyPr vert="horz" lIns="91440" tIns="45720" rIns="91440" bIns="45720" rtlCol="0" anchor="t">
            <a:normAutofit/>
          </a:bodyPr>
          <a:lstStyle/>
          <a:p>
            <a:pPr marL="457200" indent="-457200"/>
            <a:r>
              <a:rPr lang="fr" dirty="0"/>
              <a:t>L'</a:t>
            </a:r>
            <a:r>
              <a:rPr lang="fr" b="1" dirty="0"/>
              <a:t>accent est mis</a:t>
            </a:r>
            <a:r>
              <a:rPr lang="fr" dirty="0"/>
              <a:t> sur la zone souterraine </a:t>
            </a:r>
            <a:r>
              <a:rPr lang="fr"/>
              <a:t>où la roche se brise</a:t>
            </a:r>
          </a:p>
          <a:p>
            <a:r>
              <a:rPr lang="fr" dirty="0"/>
              <a:t>L'</a:t>
            </a:r>
            <a:r>
              <a:rPr lang="fr" b="1" dirty="0"/>
              <a:t>épicentre</a:t>
            </a:r>
            <a:r>
              <a:rPr lang="fr" dirty="0"/>
              <a:t> est l'endroit dans le </a:t>
            </a:r>
            <a:r>
              <a:rPr lang="fr"/>
              <a:t>sol directement</a:t>
            </a:r>
            <a:r>
              <a:rPr lang="fr" dirty="0"/>
              <a:t> au-dessus du </a:t>
            </a:r>
            <a:r>
              <a:rPr lang="fr"/>
              <a:t>foyer</a:t>
            </a:r>
            <a:br>
              <a:rPr lang="en-US" dirty="0"/>
            </a:br>
            <a:br>
              <a:rPr lang="en-US" dirty="0"/>
            </a:br>
            <a:endParaRPr lang="en-US" dirty="0"/>
          </a:p>
        </p:txBody>
      </p:sp>
    </p:spTree>
    <p:extLst>
      <p:ext uri="{BB962C8B-B14F-4D97-AF65-F5344CB8AC3E}">
        <p14:creationId xmlns:p14="http://schemas.microsoft.com/office/powerpoint/2010/main" val="343900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A39DB-9646-F860-B75E-C6EADFEA4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D3C0F-AAB0-B14E-FDBF-6411E6C326C0}"/>
              </a:ext>
            </a:extLst>
          </p:cNvPr>
          <p:cNvSpPr>
            <a:spLocks noGrp="1"/>
          </p:cNvSpPr>
          <p:nvPr>
            <p:ph type="title"/>
          </p:nvPr>
        </p:nvSpPr>
        <p:spPr/>
        <p:txBody>
          <a:bodyPr/>
          <a:lstStyle/>
          <a:p>
            <a:r>
              <a:rPr lang="fr"/>
              <a:t>Séismes</a:t>
            </a:r>
          </a:p>
        </p:txBody>
      </p:sp>
      <p:pic>
        <p:nvPicPr>
          <p:cNvPr id="6" name="Content Placeholder 5" descr="Diagramme en coupe transversale d'un séisme montrant la relation entre la ligne de faille en surface, l'épicentre situé directement au-dessus, et le foyer en profondeur d'où les ondes sismiques se propagent à travers les couches rocheuses. Les étiquettes indiquent la faille, l'épicentre, les ondes sismiques et le foyer.">
            <a:extLst>
              <a:ext uri="{FF2B5EF4-FFF2-40B4-BE49-F238E27FC236}">
                <a16:creationId xmlns:a16="http://schemas.microsoft.com/office/drawing/2014/main" id="{88E9A395-BD76-51DD-CF00-1D42D3F14DB6}"/>
              </a:ext>
            </a:extLst>
          </p:cNvPr>
          <p:cNvPicPr>
            <a:picLocks noGrp="1" noChangeAspect="1"/>
          </p:cNvPicPr>
          <p:nvPr>
            <p:ph idx="1"/>
          </p:nvPr>
        </p:nvPicPr>
        <p:blipFill>
          <a:blip r:embed="rId2"/>
          <a:stretch>
            <a:fillRect/>
          </a:stretch>
        </p:blipFill>
        <p:spPr>
          <a:xfrm>
            <a:off x="1143000" y="1540574"/>
            <a:ext cx="6858000" cy="4191000"/>
          </a:xfrm>
          <a:prstGeom prst="rect">
            <a:avLst/>
          </a:prstGeom>
        </p:spPr>
      </p:pic>
      <p:sp>
        <p:nvSpPr>
          <p:cNvPr id="10" name="FrLabel_Faille"/>
          <p:cNvSpPr txBox="1"/>
          <p:nvPr/>
        </p:nvSpPr>
        <p:spPr>
          <a:xfrm>
            <a:off x="2288843" y="1740001"/>
            <a:ext cx="573227" cy="499999"/>
          </a:xfrm>
          <a:prstGeom prst="rect">
            <a:avLst/>
          </a:prstGeom>
          <a:solidFill>
            <a:srgbClr val="FFFFFF"/>
          </a:solidFill>
          <a:ln>
            <a:noFill/>
          </a:ln>
        </p:spPr>
        <p:txBody>
          <a:bodyPr wrap="none" lIns="0" tIns="0" rIns="0" bIns="0" anchor="ctr" anchorCtr="1"/>
          <a:lstStyle/>
          <a:p>
            <a:pPr algn="ctr"/>
            <a:r>
              <a:rPr lang="fr" sz="1400" dirty="0">
                <a:solidFill>
                  <a:srgbClr val="333333"/>
                </a:solidFill>
                <a:latin typeface="Arial"/>
                <a:cs typeface="Arial"/>
              </a:rPr>
              <a:t>Faille</a:t>
            </a:r>
          </a:p>
        </p:txBody>
      </p:sp>
      <p:sp>
        <p:nvSpPr>
          <p:cNvPr id="11" name="FrLabel_Epicentre"/>
          <p:cNvSpPr txBox="1"/>
          <p:nvPr/>
        </p:nvSpPr>
        <p:spPr>
          <a:xfrm>
            <a:off x="2861461" y="1710184"/>
            <a:ext cx="873835" cy="529816"/>
          </a:xfrm>
          <a:prstGeom prst="rect">
            <a:avLst/>
          </a:prstGeom>
          <a:solidFill>
            <a:srgbClr val="FFFFFF"/>
          </a:solidFill>
          <a:ln>
            <a:noFill/>
          </a:ln>
        </p:spPr>
        <p:txBody>
          <a:bodyPr wrap="none" lIns="0" tIns="0" rIns="0" bIns="0" anchor="ctr" anchorCtr="1"/>
          <a:lstStyle/>
          <a:p>
            <a:pPr algn="ctr"/>
            <a:r>
              <a:rPr lang="fr" sz="1400" dirty="0">
                <a:solidFill>
                  <a:srgbClr val="333333"/>
                </a:solidFill>
                <a:latin typeface="Arial"/>
                <a:cs typeface="Arial"/>
              </a:rPr>
              <a:t>Épicentre</a:t>
            </a:r>
          </a:p>
        </p:txBody>
      </p:sp>
      <p:sp>
        <p:nvSpPr>
          <p:cNvPr id="12" name="FrLabel_OndesSismiques"/>
          <p:cNvSpPr txBox="1"/>
          <p:nvPr/>
        </p:nvSpPr>
        <p:spPr>
          <a:xfrm>
            <a:off x="4162374" y="1710183"/>
            <a:ext cx="1455175" cy="529817"/>
          </a:xfrm>
          <a:prstGeom prst="rect">
            <a:avLst/>
          </a:prstGeom>
          <a:solidFill>
            <a:srgbClr val="FFFFFF"/>
          </a:solidFill>
          <a:ln>
            <a:noFill/>
          </a:ln>
        </p:spPr>
        <p:txBody>
          <a:bodyPr wrap="none" lIns="0" tIns="0" rIns="0" bIns="0" anchor="ctr" anchorCtr="1"/>
          <a:lstStyle/>
          <a:p>
            <a:pPr algn="ctr"/>
            <a:r>
              <a:rPr lang="fr" sz="1400" dirty="0">
                <a:solidFill>
                  <a:srgbClr val="333333"/>
                </a:solidFill>
                <a:latin typeface="Arial"/>
                <a:cs typeface="Arial"/>
              </a:rPr>
              <a:t>Ondes sismiques</a:t>
            </a:r>
          </a:p>
        </p:txBody>
      </p:sp>
      <p:sp>
        <p:nvSpPr>
          <p:cNvPr id="13" name="FrLabel_Foyer"/>
          <p:cNvSpPr txBox="1"/>
          <p:nvPr/>
        </p:nvSpPr>
        <p:spPr>
          <a:xfrm>
            <a:off x="3835780" y="3953920"/>
            <a:ext cx="642191" cy="240853"/>
          </a:xfrm>
          <a:prstGeom prst="rect">
            <a:avLst/>
          </a:prstGeom>
          <a:solidFill>
            <a:srgbClr val="F03E22"/>
          </a:solidFill>
          <a:ln>
            <a:noFill/>
          </a:ln>
        </p:spPr>
        <p:txBody>
          <a:bodyPr wrap="none" lIns="0" tIns="0" rIns="0" bIns="0" anchor="ctr" anchorCtr="1"/>
          <a:lstStyle/>
          <a:p>
            <a:pPr algn="ctr"/>
            <a:r>
              <a:rPr lang="fr" sz="1400" dirty="0">
                <a:solidFill>
                  <a:schemeClr val="bg1"/>
                </a:solidFill>
                <a:latin typeface="Arial"/>
                <a:cs typeface="Arial"/>
              </a:rPr>
              <a:t>Foyer</a:t>
            </a:r>
          </a:p>
        </p:txBody>
      </p:sp>
    </p:spTree>
    <p:extLst>
      <p:ext uri="{BB962C8B-B14F-4D97-AF65-F5344CB8AC3E}">
        <p14:creationId xmlns:p14="http://schemas.microsoft.com/office/powerpoint/2010/main" val="354865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FC8-2210-2CE4-C6BB-419B8A027CCF}"/>
              </a:ext>
            </a:extLst>
          </p:cNvPr>
          <p:cNvSpPr>
            <a:spLocks noGrp="1"/>
          </p:cNvSpPr>
          <p:nvPr>
            <p:ph type="title"/>
          </p:nvPr>
        </p:nvSpPr>
        <p:spPr/>
        <p:txBody>
          <a:bodyPr>
            <a:normAutofit fontScale="90000"/>
          </a:bodyPr>
          <a:lstStyle/>
          <a:p>
            <a:r>
              <a:rPr lang="fr"/>
              <a:t>Mesure des tremblements de terre</a:t>
            </a:r>
          </a:p>
        </p:txBody>
      </p:sp>
      <p:sp>
        <p:nvSpPr>
          <p:cNvPr id="3" name="Content Placeholder 2">
            <a:extLst>
              <a:ext uri="{FF2B5EF4-FFF2-40B4-BE49-F238E27FC236}">
                <a16:creationId xmlns:a16="http://schemas.microsoft.com/office/drawing/2014/main" id="{39264067-9BD9-5EB1-B574-1B752F8EA2E9}"/>
              </a:ext>
            </a:extLst>
          </p:cNvPr>
          <p:cNvSpPr>
            <a:spLocks noGrp="1"/>
          </p:cNvSpPr>
          <p:nvPr>
            <p:ph idx="1"/>
          </p:nvPr>
        </p:nvSpPr>
        <p:spPr>
          <a:xfrm>
            <a:off x="457200" y="1177817"/>
            <a:ext cx="8229600" cy="4071604"/>
          </a:xfrm>
        </p:spPr>
        <p:txBody>
          <a:bodyPr vert="horz" lIns="91440" tIns="45720" rIns="91440" bIns="45720" rtlCol="0" anchor="t">
            <a:noAutofit/>
          </a:bodyPr>
          <a:lstStyle/>
          <a:p>
            <a:r>
              <a:rPr lang="fr">
                <a:cs typeface="Arial"/>
              </a:rPr>
              <a:t>L'échelle de Richter est l'outil permettant de mesurer la quantité d'énergie libérée lors d'un tremblement de terre</a:t>
            </a:r>
          </a:p>
          <a:p>
            <a:r>
              <a:rPr lang="fr">
                <a:cs typeface="Arial"/>
              </a:rPr>
              <a:t>Il s'agit d'une échelle allant de 1 à 10 où l'augmentation d'un nombre entier est 10x la magnitude </a:t>
            </a:r>
          </a:p>
          <a:p>
            <a:r>
              <a:rPr lang="fr">
                <a:cs typeface="Arial"/>
              </a:rPr>
              <a:t>Par exemple, un tremblement de terre de magnitude 7,0 est 100 fois plus fort qu'un tremblement de terre de magnitude 5,0</a:t>
            </a:r>
            <a:endParaRPr lang="en-US"/>
          </a:p>
        </p:txBody>
      </p:sp>
    </p:spTree>
    <p:extLst>
      <p:ext uri="{BB962C8B-B14F-4D97-AF65-F5344CB8AC3E}">
        <p14:creationId xmlns:p14="http://schemas.microsoft.com/office/powerpoint/2010/main" val="386034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Échelle illustrée de magnitude des séismes allant de 1,0 (micro) à 10,0, présentée sous forme de jauge semi-circulaire. Les niveaux progressent de micro à dévastateur, avec des icônes montrant l'augmentation des dommages aux bâtiments à chaque palier, passant de vibrations imperceptibles à une destruction catastrophique.">
            <a:extLst>
              <a:ext uri="{FF2B5EF4-FFF2-40B4-BE49-F238E27FC236}">
                <a16:creationId xmlns:a16="http://schemas.microsoft.com/office/drawing/2014/main" id="{E86222CE-BC30-C707-9072-F0F1FE867C5B}"/>
              </a:ext>
            </a:extLst>
          </p:cNvPr>
          <p:cNvPicPr>
            <a:picLocks noChangeAspect="1"/>
          </p:cNvPicPr>
          <p:nvPr/>
        </p:nvPicPr>
        <p:blipFill>
          <a:blip r:embed="rId2"/>
          <a:srcRect t="21489" b="213"/>
          <a:stretch>
            <a:fillRect/>
          </a:stretch>
        </p:blipFill>
        <p:spPr>
          <a:xfrm>
            <a:off x="377686" y="1166893"/>
            <a:ext cx="8388626" cy="4094025"/>
          </a:xfrm>
          <a:prstGeom prst="rect">
            <a:avLst/>
          </a:prstGeom>
        </p:spPr>
      </p:pic>
      <p:sp>
        <p:nvSpPr>
          <p:cNvPr id="10" name="Fr_Moderate"/>
          <p:cNvSpPr txBox="1"/>
          <p:nvPr/>
        </p:nvSpPr>
        <p:spPr>
          <a:xfrm>
            <a:off x="3217750" y="915530"/>
            <a:ext cx="1157368" cy="400000"/>
          </a:xfrm>
          <a:prstGeom prst="rect">
            <a:avLst/>
          </a:prstGeom>
          <a:solidFill>
            <a:schemeClr val="bg1"/>
          </a:solidFill>
          <a:ln>
            <a:noFill/>
          </a:ln>
        </p:spPr>
        <p:txBody>
          <a:bodyPr wrap="square" lIns="0" tIns="0" rIns="0" bIns="0" anchor="ctr" anchorCtr="1"/>
          <a:lstStyle/>
          <a:p>
            <a:pPr algn="ctr"/>
            <a:r>
              <a:rPr lang="fr" sz="1400" b="1" dirty="0">
                <a:solidFill>
                  <a:srgbClr val="333333"/>
                </a:solidFill>
                <a:latin typeface="Arial"/>
              </a:rPr>
              <a:t>Modéré</a:t>
            </a:r>
          </a:p>
        </p:txBody>
      </p:sp>
      <p:sp>
        <p:nvSpPr>
          <p:cNvPr id="11" name="Fr_Strong"/>
          <p:cNvSpPr txBox="1"/>
          <p:nvPr/>
        </p:nvSpPr>
        <p:spPr>
          <a:xfrm>
            <a:off x="5001574" y="965956"/>
            <a:ext cx="890986" cy="400000"/>
          </a:xfrm>
          <a:prstGeom prst="rect">
            <a:avLst/>
          </a:prstGeom>
          <a:solidFill>
            <a:schemeClr val="bg1"/>
          </a:solidFill>
          <a:ln>
            <a:noFill/>
          </a:ln>
        </p:spPr>
        <p:txBody>
          <a:bodyPr wrap="square" lIns="0" tIns="0" rIns="0" bIns="0" anchor="ctr" anchorCtr="1"/>
          <a:lstStyle/>
          <a:p>
            <a:pPr algn="ctr"/>
            <a:r>
              <a:rPr lang="fr" sz="1400" b="1" dirty="0">
                <a:solidFill>
                  <a:srgbClr val="333333"/>
                </a:solidFill>
                <a:latin typeface="Arial"/>
              </a:rPr>
              <a:t>Fort</a:t>
            </a:r>
          </a:p>
        </p:txBody>
      </p:sp>
      <p:sp>
        <p:nvSpPr>
          <p:cNvPr id="12" name="Fr_Light"/>
          <p:cNvSpPr txBox="1"/>
          <p:nvPr/>
        </p:nvSpPr>
        <p:spPr>
          <a:xfrm>
            <a:off x="1976289" y="1533602"/>
            <a:ext cx="717300" cy="363386"/>
          </a:xfrm>
          <a:prstGeom prst="rect">
            <a:avLst/>
          </a:prstGeom>
          <a:solidFill>
            <a:schemeClr val="bg1"/>
          </a:solidFill>
          <a:ln>
            <a:noFill/>
          </a:ln>
        </p:spPr>
        <p:txBody>
          <a:bodyPr wrap="square" lIns="0" tIns="0" rIns="0" bIns="0" anchor="ctr" anchorCtr="1"/>
          <a:lstStyle/>
          <a:p>
            <a:pPr algn="ctr"/>
            <a:r>
              <a:rPr lang="fr" sz="1400" b="1" dirty="0">
                <a:solidFill>
                  <a:srgbClr val="333333"/>
                </a:solidFill>
                <a:latin typeface="Arial"/>
              </a:rPr>
              <a:t>Léger</a:t>
            </a:r>
          </a:p>
        </p:txBody>
      </p:sp>
      <p:sp>
        <p:nvSpPr>
          <p:cNvPr id="13" name="Fr_Minor"/>
          <p:cNvSpPr txBox="1"/>
          <p:nvPr/>
        </p:nvSpPr>
        <p:spPr>
          <a:xfrm>
            <a:off x="983139" y="2350000"/>
            <a:ext cx="835698" cy="269977"/>
          </a:xfrm>
          <a:prstGeom prst="rect">
            <a:avLst/>
          </a:prstGeom>
          <a:solidFill>
            <a:schemeClr val="bg1"/>
          </a:solidFill>
          <a:ln>
            <a:noFill/>
          </a:ln>
        </p:spPr>
        <p:txBody>
          <a:bodyPr wrap="square" lIns="0" tIns="0" rIns="0" bIns="0" anchor="ctr" anchorCtr="1"/>
          <a:lstStyle/>
          <a:p>
            <a:pPr algn="ctr"/>
            <a:r>
              <a:rPr lang="fr" sz="1400" b="1" dirty="0">
                <a:solidFill>
                  <a:srgbClr val="333333"/>
                </a:solidFill>
                <a:latin typeface="Arial"/>
              </a:rPr>
              <a:t>Mineur</a:t>
            </a:r>
          </a:p>
        </p:txBody>
      </p:sp>
      <p:sp>
        <p:nvSpPr>
          <p:cNvPr id="14" name="Fr_Micro"/>
          <p:cNvSpPr txBox="1"/>
          <p:nvPr/>
        </p:nvSpPr>
        <p:spPr>
          <a:xfrm>
            <a:off x="381785" y="4420637"/>
            <a:ext cx="671395" cy="253363"/>
          </a:xfrm>
          <a:prstGeom prst="rect">
            <a:avLst/>
          </a:prstGeom>
          <a:solidFill>
            <a:schemeClr val="bg1"/>
          </a:solidFill>
          <a:ln>
            <a:noFill/>
          </a:ln>
        </p:spPr>
        <p:txBody>
          <a:bodyPr wrap="square" lIns="0" tIns="0" rIns="0" bIns="0" anchor="ctr" anchorCtr="1"/>
          <a:lstStyle/>
          <a:p>
            <a:pPr algn="ctr"/>
            <a:r>
              <a:rPr lang="fr" sz="1400" b="1" dirty="0">
                <a:solidFill>
                  <a:srgbClr val="333333"/>
                </a:solidFill>
                <a:latin typeface="Arial"/>
              </a:rPr>
              <a:t>Micro</a:t>
            </a:r>
          </a:p>
        </p:txBody>
      </p:sp>
      <p:sp>
        <p:nvSpPr>
          <p:cNvPr id="15" name="Fr_Major"/>
          <p:cNvSpPr txBox="1"/>
          <p:nvPr/>
        </p:nvSpPr>
        <p:spPr>
          <a:xfrm>
            <a:off x="6504220" y="1534338"/>
            <a:ext cx="869427" cy="365529"/>
          </a:xfrm>
          <a:prstGeom prst="rect">
            <a:avLst/>
          </a:prstGeom>
          <a:solidFill>
            <a:schemeClr val="bg1"/>
          </a:solidFill>
          <a:ln>
            <a:noFill/>
          </a:ln>
        </p:spPr>
        <p:txBody>
          <a:bodyPr wrap="square" lIns="0" tIns="0" rIns="0" bIns="0" anchor="ctr" anchorCtr="1"/>
          <a:lstStyle/>
          <a:p>
            <a:pPr algn="ctr"/>
            <a:r>
              <a:rPr lang="fr" sz="1400" b="1" dirty="0">
                <a:solidFill>
                  <a:srgbClr val="333333"/>
                </a:solidFill>
                <a:latin typeface="Arial"/>
              </a:rPr>
              <a:t>Majeur</a:t>
            </a:r>
          </a:p>
        </p:txBody>
      </p:sp>
      <p:sp>
        <p:nvSpPr>
          <p:cNvPr id="16" name="Fr_Great"/>
          <p:cNvSpPr txBox="1"/>
          <p:nvPr/>
        </p:nvSpPr>
        <p:spPr>
          <a:xfrm>
            <a:off x="7729234" y="2625647"/>
            <a:ext cx="1111692" cy="511205"/>
          </a:xfrm>
          <a:prstGeom prst="rect">
            <a:avLst/>
          </a:prstGeom>
          <a:solidFill>
            <a:schemeClr val="bg1"/>
          </a:solidFill>
          <a:ln>
            <a:noFill/>
          </a:ln>
        </p:spPr>
        <p:txBody>
          <a:bodyPr wrap="square" lIns="0" tIns="0" rIns="0" bIns="0" anchor="ctr" anchorCtr="1"/>
          <a:lstStyle/>
          <a:p>
            <a:pPr algn="ctr"/>
            <a:r>
              <a:rPr lang="fr" sz="1400" b="1" dirty="0">
                <a:solidFill>
                  <a:srgbClr val="333333"/>
                </a:solidFill>
                <a:latin typeface="Arial"/>
              </a:rPr>
              <a:t>Dévastateur</a:t>
            </a:r>
          </a:p>
        </p:txBody>
      </p:sp>
    </p:spTree>
    <p:extLst>
      <p:ext uri="{BB962C8B-B14F-4D97-AF65-F5344CB8AC3E}">
        <p14:creationId xmlns:p14="http://schemas.microsoft.com/office/powerpoint/2010/main" val="477184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593180-9ad8-4422-a3db-eaf76a9b5337">
      <Terms xmlns="http://schemas.microsoft.com/office/infopath/2007/PartnerControls"/>
    </lcf76f155ced4ddcb4097134ff3c332f>
    <TaxCatchAll xmlns="c7d6c617-7d65-4f51-8735-815a9846ae7b" xsi:nil="true"/>
    <Number xmlns="94593180-9ad8-4422-a3db-eaf76a9b53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A35499C4E0A54FA1B96A650DCB782C" ma:contentTypeVersion="20" ma:contentTypeDescription="Create a new document." ma:contentTypeScope="" ma:versionID="1b8bc0789888cfbcdd94b61b27cc4c8d">
  <xsd:schema xmlns:xsd="http://www.w3.org/2001/XMLSchema" xmlns:xs="http://www.w3.org/2001/XMLSchema" xmlns:p="http://schemas.microsoft.com/office/2006/metadata/properties" xmlns:ns2="94593180-9ad8-4422-a3db-eaf76a9b5337" xmlns:ns3="c7d6c617-7d65-4f51-8735-815a9846ae7b" targetNamespace="http://schemas.microsoft.com/office/2006/metadata/properties" ma:root="true" ma:fieldsID="a39db6e8c6530c504a7b1f6f0d699386" ns2:_="" ns3:_="">
    <xsd:import namespace="94593180-9ad8-4422-a3db-eaf76a9b5337"/>
    <xsd:import namespace="c7d6c617-7d65-4f51-8735-815a9846ae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umb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93180-9ad8-4422-a3db-eaf76a9b5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ef5a03-d613-4ac2-9504-6310097b7f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umber" ma:index="26" nillable="true" ma:displayName="Number" ma:format="Dropdown" ma:internalName="Number"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6c617-7d65-4f51-8735-815a9846ae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25b19d-7b7d-4999-b584-8ef3cba9100a}" ma:internalName="TaxCatchAll" ma:showField="CatchAllData" ma:web="c7d6c617-7d65-4f51-8735-815a9846a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0FB515-1DD1-4003-8B2C-58D26958DC30}">
  <ds:schemaRefs>
    <ds:schemaRef ds:uri="http://schemas.microsoft.com/sharepoint/v3/contenttype/forms"/>
  </ds:schemaRefs>
</ds:datastoreItem>
</file>

<file path=customXml/itemProps2.xml><?xml version="1.0" encoding="utf-8"?>
<ds:datastoreItem xmlns:ds="http://schemas.openxmlformats.org/officeDocument/2006/customXml" ds:itemID="{4E819B97-79C5-4E4A-B6DB-64EEF950A42B}">
  <ds:schemaRefs>
    <ds:schemaRef ds:uri="94593180-9ad8-4422-a3db-eaf76a9b5337"/>
    <ds:schemaRef ds:uri="c7d6c617-7d65-4f51-8735-815a9846ae7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4C36F54-490C-4BD2-981F-9CA7AF47B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93180-9ad8-4422-a3db-eaf76a9b5337"/>
    <ds:schemaRef ds:uri="c7d6c617-7d65-4f51-8735-815a9846a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On-screen Show (4:3)</PresentationFormat>
  <Paragraphs>43</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Séismes</vt:lpstr>
      <vt:lpstr>Séismes</vt:lpstr>
      <vt:lpstr>Séismes</vt:lpstr>
      <vt:lpstr>PowerPoint Presentation</vt:lpstr>
      <vt:lpstr>Séismes</vt:lpstr>
      <vt:lpstr>Séismes</vt:lpstr>
      <vt:lpstr>Séismes</vt:lpstr>
      <vt:lpstr>Mesure des tremblements de terre</vt:lpstr>
      <vt:lpstr>PowerPoint Presentation</vt:lpstr>
      <vt:lpstr>Mesure des tremblements de terre</vt:lpstr>
      <vt:lpstr>Mesure des tremblements de terre</vt:lpstr>
      <vt:lpstr>PowerPoint Presentation</vt:lpstr>
      <vt:lpstr>Prévision des tremblements de terre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Max Fortin</cp:lastModifiedBy>
  <cp:revision>86</cp:revision>
  <dcterms:modified xsi:type="dcterms:W3CDTF">2026-04-30T18:47:47Z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0x010100F3A35499C4E0A54FA1B96A650DCB782C</vt:lpwstr>
  </property>
  <property fmtid="{D5CDD505-2E9C-101B-9397-08002B2CF9AE}" pid="3" name="Order">
    <vt:r8>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