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9" r:id="rId5"/>
    <p:sldId id="269" r:id="rId6"/>
    <p:sldId id="270" r:id="rId7"/>
    <p:sldId id="271" r:id="rId8"/>
    <p:sldId id="285" r:id="rId9"/>
    <p:sldId id="268" r:id="rId10"/>
    <p:sldId id="274" r:id="rId11"/>
    <p:sldId id="272" r:id="rId12"/>
    <p:sldId id="275" r:id="rId13"/>
    <p:sldId id="276" r:id="rId14"/>
    <p:sldId id="273" r:id="rId15"/>
    <p:sldId id="278" r:id="rId16"/>
    <p:sldId id="279" r:id="rId17"/>
    <p:sldId id="286" r:id="rId18"/>
    <p:sldId id="280" r:id="rId19"/>
    <p:sldId id="282" r:id="rId20"/>
    <p:sldId id="283"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E1E"/>
    <a:srgbClr val="80FF00"/>
    <a:srgbClr val="0063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89336-FB00-EC21-4717-D80439FC23A8}" v="108" dt="2026-04-27T17:58:09.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93" d="100"/>
          <a:sy n="93" d="100"/>
        </p:scale>
        <p:origin x="371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n Roy" userId="S::brendan.roy@sciencenorth.ca::317a4787-62a4-4e50-891c-ea7be73a4f5d" providerId="AD" clId="Web-{40689336-FB00-EC21-4717-D80439FC23A8}"/>
    <pc:docChg chg="addSld delSld modSld">
      <pc:chgData name="Brendan Roy" userId="S::brendan.roy@sciencenorth.ca::317a4787-62a4-4e50-891c-ea7be73a4f5d" providerId="AD" clId="Web-{40689336-FB00-EC21-4717-D80439FC23A8}" dt="2026-04-27T17:58:09.001" v="123" actId="20577"/>
      <pc:docMkLst>
        <pc:docMk/>
      </pc:docMkLst>
      <pc:sldChg chg="modSp">
        <pc:chgData name="Brendan Roy" userId="S::brendan.roy@sciencenorth.ca::317a4787-62a4-4e50-891c-ea7be73a4f5d" providerId="AD" clId="Web-{40689336-FB00-EC21-4717-D80439FC23A8}" dt="2026-04-27T17:58:09.001" v="123" actId="20577"/>
        <pc:sldMkLst>
          <pc:docMk/>
          <pc:sldMk cId="3382009372" sldId="259"/>
        </pc:sldMkLst>
        <pc:spChg chg="mod">
          <ac:chgData name="Brendan Roy" userId="S::brendan.roy@sciencenorth.ca::317a4787-62a4-4e50-891c-ea7be73a4f5d" providerId="AD" clId="Web-{40689336-FB00-EC21-4717-D80439FC23A8}" dt="2026-04-27T17:58:09.001" v="123" actId="20577"/>
          <ac:spMkLst>
            <pc:docMk/>
            <pc:sldMk cId="3382009372" sldId="259"/>
            <ac:spMk id="5" creationId="{00000000-0000-0000-0000-000000000000}"/>
          </ac:spMkLst>
        </pc:spChg>
      </pc:sldChg>
      <pc:sldChg chg="modSp">
        <pc:chgData name="Brendan Roy" userId="S::brendan.roy@sciencenorth.ca::317a4787-62a4-4e50-891c-ea7be73a4f5d" providerId="AD" clId="Web-{40689336-FB00-EC21-4717-D80439FC23A8}" dt="2026-04-27T17:45:04.721" v="48" actId="20577"/>
        <pc:sldMkLst>
          <pc:docMk/>
          <pc:sldMk cId="4206234274" sldId="268"/>
        </pc:sldMkLst>
        <pc:spChg chg="mod">
          <ac:chgData name="Brendan Roy" userId="S::brendan.roy@sciencenorth.ca::317a4787-62a4-4e50-891c-ea7be73a4f5d" providerId="AD" clId="Web-{40689336-FB00-EC21-4717-D80439FC23A8}" dt="2026-04-27T17:45:04.721" v="48" actId="20577"/>
          <ac:spMkLst>
            <pc:docMk/>
            <pc:sldMk cId="4206234274" sldId="268"/>
            <ac:spMk id="2" creationId="{00000000-0000-0000-0000-000000000000}"/>
          </ac:spMkLst>
        </pc:spChg>
        <pc:spChg chg="mod">
          <ac:chgData name="Brendan Roy" userId="S::brendan.roy@sciencenorth.ca::317a4787-62a4-4e50-891c-ea7be73a4f5d" providerId="AD" clId="Web-{40689336-FB00-EC21-4717-D80439FC23A8}" dt="2026-04-27T17:44:55.268" v="47" actId="20577"/>
          <ac:spMkLst>
            <pc:docMk/>
            <pc:sldMk cId="4206234274" sldId="268"/>
            <ac:spMk id="3" creationId="{00000000-0000-0000-0000-000000000000}"/>
          </ac:spMkLst>
        </pc:spChg>
      </pc:sldChg>
      <pc:sldChg chg="modSp">
        <pc:chgData name="Brendan Roy" userId="S::brendan.roy@sciencenorth.ca::317a4787-62a4-4e50-891c-ea7be73a4f5d" providerId="AD" clId="Web-{40689336-FB00-EC21-4717-D80439FC23A8}" dt="2026-04-27T17:43:04.690" v="17" actId="20577"/>
        <pc:sldMkLst>
          <pc:docMk/>
          <pc:sldMk cId="1812500284" sldId="269"/>
        </pc:sldMkLst>
        <pc:spChg chg="mod">
          <ac:chgData name="Brendan Roy" userId="S::brendan.roy@sciencenorth.ca::317a4787-62a4-4e50-891c-ea7be73a4f5d" providerId="AD" clId="Web-{40689336-FB00-EC21-4717-D80439FC23A8}" dt="2026-04-27T17:43:04.690" v="17" actId="20577"/>
          <ac:spMkLst>
            <pc:docMk/>
            <pc:sldMk cId="1812500284" sldId="269"/>
            <ac:spMk id="3" creationId="{E5937833-69A0-D7D3-3E56-48F111F740DC}"/>
          </ac:spMkLst>
        </pc:spChg>
      </pc:sldChg>
      <pc:sldChg chg="modSp">
        <pc:chgData name="Brendan Roy" userId="S::brendan.roy@sciencenorth.ca::317a4787-62a4-4e50-891c-ea7be73a4f5d" providerId="AD" clId="Web-{40689336-FB00-EC21-4717-D80439FC23A8}" dt="2026-04-27T17:43:16.596" v="18" actId="20577"/>
        <pc:sldMkLst>
          <pc:docMk/>
          <pc:sldMk cId="1244759844" sldId="270"/>
        </pc:sldMkLst>
        <pc:spChg chg="mod">
          <ac:chgData name="Brendan Roy" userId="S::brendan.roy@sciencenorth.ca::317a4787-62a4-4e50-891c-ea7be73a4f5d" providerId="AD" clId="Web-{40689336-FB00-EC21-4717-D80439FC23A8}" dt="2026-04-27T17:43:16.596" v="18" actId="20577"/>
          <ac:spMkLst>
            <pc:docMk/>
            <pc:sldMk cId="1244759844" sldId="270"/>
            <ac:spMk id="3" creationId="{EF2D2BA7-2BDD-B6AC-D7FE-80A9193180CA}"/>
          </ac:spMkLst>
        </pc:spChg>
      </pc:sldChg>
      <pc:sldChg chg="modSp">
        <pc:chgData name="Brendan Roy" userId="S::brendan.roy@sciencenorth.ca::317a4787-62a4-4e50-891c-ea7be73a4f5d" providerId="AD" clId="Web-{40689336-FB00-EC21-4717-D80439FC23A8}" dt="2026-04-27T17:44:15.674" v="38" actId="20577"/>
        <pc:sldMkLst>
          <pc:docMk/>
          <pc:sldMk cId="2803712861" sldId="271"/>
        </pc:sldMkLst>
        <pc:spChg chg="mod">
          <ac:chgData name="Brendan Roy" userId="S::brendan.roy@sciencenorth.ca::317a4787-62a4-4e50-891c-ea7be73a4f5d" providerId="AD" clId="Web-{40689336-FB00-EC21-4717-D80439FC23A8}" dt="2026-04-27T17:44:15.674" v="38" actId="20577"/>
          <ac:spMkLst>
            <pc:docMk/>
            <pc:sldMk cId="2803712861" sldId="271"/>
            <ac:spMk id="3" creationId="{EEF1D4EA-2FD2-3948-866A-50502DC3A8CC}"/>
          </ac:spMkLst>
        </pc:spChg>
      </pc:sldChg>
      <pc:sldChg chg="addSp delSp modSp">
        <pc:chgData name="Brendan Roy" userId="S::brendan.roy@sciencenorth.ca::317a4787-62a4-4e50-891c-ea7be73a4f5d" providerId="AD" clId="Web-{40689336-FB00-EC21-4717-D80439FC23A8}" dt="2026-04-27T17:54:27.564" v="120"/>
        <pc:sldMkLst>
          <pc:docMk/>
          <pc:sldMk cId="3814694409" sldId="274"/>
        </pc:sldMkLst>
        <pc:spChg chg="del">
          <ac:chgData name="Brendan Roy" userId="S::brendan.roy@sciencenorth.ca::317a4787-62a4-4e50-891c-ea7be73a4f5d" providerId="AD" clId="Web-{40689336-FB00-EC21-4717-D80439FC23A8}" dt="2026-04-27T17:45:18.065" v="51"/>
          <ac:spMkLst>
            <pc:docMk/>
            <pc:sldMk cId="3814694409" sldId="274"/>
            <ac:spMk id="5" creationId="{1E2C9E77-590C-7724-DFDE-DF953AFD767F}"/>
          </ac:spMkLst>
        </pc:spChg>
        <pc:picChg chg="add del mod">
          <ac:chgData name="Brendan Roy" userId="S::brendan.roy@sciencenorth.ca::317a4787-62a4-4e50-891c-ea7be73a4f5d" providerId="AD" clId="Web-{40689336-FB00-EC21-4717-D80439FC23A8}" dt="2026-04-27T17:54:27.564" v="120"/>
          <ac:picMkLst>
            <pc:docMk/>
            <pc:sldMk cId="3814694409" sldId="274"/>
            <ac:picMk id="7" creationId="{AB0B2218-8502-B1A7-2E34-42BA6E82DD8A}"/>
          </ac:picMkLst>
        </pc:picChg>
      </pc:sldChg>
      <pc:sldChg chg="modSp">
        <pc:chgData name="Brendan Roy" userId="S::brendan.roy@sciencenorth.ca::317a4787-62a4-4e50-891c-ea7be73a4f5d" providerId="AD" clId="Web-{40689336-FB00-EC21-4717-D80439FC23A8}" dt="2026-04-27T17:45:45.627" v="60" actId="20577"/>
        <pc:sldMkLst>
          <pc:docMk/>
          <pc:sldMk cId="855638482" sldId="275"/>
        </pc:sldMkLst>
        <pc:spChg chg="mod">
          <ac:chgData name="Brendan Roy" userId="S::brendan.roy@sciencenorth.ca::317a4787-62a4-4e50-891c-ea7be73a4f5d" providerId="AD" clId="Web-{40689336-FB00-EC21-4717-D80439FC23A8}" dt="2026-04-27T17:45:45.627" v="60" actId="20577"/>
          <ac:spMkLst>
            <pc:docMk/>
            <pc:sldMk cId="855638482" sldId="275"/>
            <ac:spMk id="3" creationId="{F474CFE1-B1E0-A234-A9EF-AD346B45AB1E}"/>
          </ac:spMkLst>
        </pc:spChg>
      </pc:sldChg>
      <pc:sldChg chg="del">
        <pc:chgData name="Brendan Roy" userId="S::brendan.roy@sciencenorth.ca::317a4787-62a4-4e50-891c-ea7be73a4f5d" providerId="AD" clId="Web-{40689336-FB00-EC21-4717-D80439FC23A8}" dt="2026-04-27T17:48:23.595" v="78"/>
        <pc:sldMkLst>
          <pc:docMk/>
          <pc:sldMk cId="3285953789" sldId="277"/>
        </pc:sldMkLst>
      </pc:sldChg>
      <pc:sldChg chg="modSp">
        <pc:chgData name="Brendan Roy" userId="S::brendan.roy@sciencenorth.ca::317a4787-62a4-4e50-891c-ea7be73a4f5d" providerId="AD" clId="Web-{40689336-FB00-EC21-4717-D80439FC23A8}" dt="2026-04-27T17:48:01.533" v="76" actId="20577"/>
        <pc:sldMkLst>
          <pc:docMk/>
          <pc:sldMk cId="540249655" sldId="278"/>
        </pc:sldMkLst>
        <pc:spChg chg="mod">
          <ac:chgData name="Brendan Roy" userId="S::brendan.roy@sciencenorth.ca::317a4787-62a4-4e50-891c-ea7be73a4f5d" providerId="AD" clId="Web-{40689336-FB00-EC21-4717-D80439FC23A8}" dt="2026-04-27T17:48:01.533" v="76" actId="20577"/>
          <ac:spMkLst>
            <pc:docMk/>
            <pc:sldMk cId="540249655" sldId="278"/>
            <ac:spMk id="3" creationId="{7D5D9D0F-0380-3A20-8799-7AE87A0D83FF}"/>
          </ac:spMkLst>
        </pc:spChg>
      </pc:sldChg>
      <pc:sldChg chg="modSp">
        <pc:chgData name="Brendan Roy" userId="S::brendan.roy@sciencenorth.ca::317a4787-62a4-4e50-891c-ea7be73a4f5d" providerId="AD" clId="Web-{40689336-FB00-EC21-4717-D80439FC23A8}" dt="2026-04-27T17:49:29.392" v="94" actId="20577"/>
        <pc:sldMkLst>
          <pc:docMk/>
          <pc:sldMk cId="1319680113" sldId="279"/>
        </pc:sldMkLst>
        <pc:spChg chg="mod">
          <ac:chgData name="Brendan Roy" userId="S::brendan.roy@sciencenorth.ca::317a4787-62a4-4e50-891c-ea7be73a4f5d" providerId="AD" clId="Web-{40689336-FB00-EC21-4717-D80439FC23A8}" dt="2026-04-27T17:49:29.392" v="94" actId="20577"/>
          <ac:spMkLst>
            <pc:docMk/>
            <pc:sldMk cId="1319680113" sldId="279"/>
            <ac:spMk id="3" creationId="{86700F64-9DA8-57F6-36CD-8B07990E3FD0}"/>
          </ac:spMkLst>
        </pc:spChg>
      </pc:sldChg>
      <pc:sldChg chg="modSp">
        <pc:chgData name="Brendan Roy" userId="S::brendan.roy@sciencenorth.ca::317a4787-62a4-4e50-891c-ea7be73a4f5d" providerId="AD" clId="Web-{40689336-FB00-EC21-4717-D80439FC23A8}" dt="2026-04-27T17:50:02.033" v="101" actId="20577"/>
        <pc:sldMkLst>
          <pc:docMk/>
          <pc:sldMk cId="3868162664" sldId="280"/>
        </pc:sldMkLst>
        <pc:spChg chg="mod">
          <ac:chgData name="Brendan Roy" userId="S::brendan.roy@sciencenorth.ca::317a4787-62a4-4e50-891c-ea7be73a4f5d" providerId="AD" clId="Web-{40689336-FB00-EC21-4717-D80439FC23A8}" dt="2026-04-27T17:50:02.033" v="101" actId="20577"/>
          <ac:spMkLst>
            <pc:docMk/>
            <pc:sldMk cId="3868162664" sldId="280"/>
            <ac:spMk id="3" creationId="{67DA5E4C-0B48-A563-A091-22BCAF5BF6FD}"/>
          </ac:spMkLst>
        </pc:spChg>
      </pc:sldChg>
      <pc:sldChg chg="del">
        <pc:chgData name="Brendan Roy" userId="S::brendan.roy@sciencenorth.ca::317a4787-62a4-4e50-891c-ea7be73a4f5d" providerId="AD" clId="Web-{40689336-FB00-EC21-4717-D80439FC23A8}" dt="2026-04-27T17:49:48.080" v="95"/>
        <pc:sldMkLst>
          <pc:docMk/>
          <pc:sldMk cId="1575938586" sldId="281"/>
        </pc:sldMkLst>
      </pc:sldChg>
      <pc:sldChg chg="delSp modSp">
        <pc:chgData name="Brendan Roy" userId="S::brendan.roy@sciencenorth.ca::317a4787-62a4-4e50-891c-ea7be73a4f5d" providerId="AD" clId="Web-{40689336-FB00-EC21-4717-D80439FC23A8}" dt="2026-04-27T17:50:26.095" v="107" actId="20577"/>
        <pc:sldMkLst>
          <pc:docMk/>
          <pc:sldMk cId="825146790" sldId="282"/>
        </pc:sldMkLst>
        <pc:spChg chg="mod">
          <ac:chgData name="Brendan Roy" userId="S::brendan.roy@sciencenorth.ca::317a4787-62a4-4e50-891c-ea7be73a4f5d" providerId="AD" clId="Web-{40689336-FB00-EC21-4717-D80439FC23A8}" dt="2026-04-27T17:50:26.095" v="107" actId="20577"/>
          <ac:spMkLst>
            <pc:docMk/>
            <pc:sldMk cId="825146790" sldId="282"/>
            <ac:spMk id="3" creationId="{79620594-57E6-C03C-04DD-0390DE01B4F9}"/>
          </ac:spMkLst>
        </pc:spChg>
        <pc:spChg chg="del">
          <ac:chgData name="Brendan Roy" userId="S::brendan.roy@sciencenorth.ca::317a4787-62a4-4e50-891c-ea7be73a4f5d" providerId="AD" clId="Web-{40689336-FB00-EC21-4717-D80439FC23A8}" dt="2026-04-27T17:50:14.189" v="103"/>
          <ac:spMkLst>
            <pc:docMk/>
            <pc:sldMk cId="825146790" sldId="282"/>
            <ac:spMk id="4" creationId="{B79C1C9D-34EE-290D-6D62-C4325EA9E044}"/>
          </ac:spMkLst>
        </pc:spChg>
        <pc:picChg chg="del">
          <ac:chgData name="Brendan Roy" userId="S::brendan.roy@sciencenorth.ca::317a4787-62a4-4e50-891c-ea7be73a4f5d" providerId="AD" clId="Web-{40689336-FB00-EC21-4717-D80439FC23A8}" dt="2026-04-27T17:50:12.736" v="102"/>
          <ac:picMkLst>
            <pc:docMk/>
            <pc:sldMk cId="825146790" sldId="282"/>
            <ac:picMk id="6" creationId="{A32D98C5-EE74-4640-68CC-9EC0724719FB}"/>
          </ac:picMkLst>
        </pc:picChg>
      </pc:sldChg>
      <pc:sldChg chg="modSp">
        <pc:chgData name="Brendan Roy" userId="S::brendan.roy@sciencenorth.ca::317a4787-62a4-4e50-891c-ea7be73a4f5d" providerId="AD" clId="Web-{40689336-FB00-EC21-4717-D80439FC23A8}" dt="2026-04-27T17:50:50.439" v="112" actId="20577"/>
        <pc:sldMkLst>
          <pc:docMk/>
          <pc:sldMk cId="1378960214" sldId="283"/>
        </pc:sldMkLst>
        <pc:spChg chg="mod">
          <ac:chgData name="Brendan Roy" userId="S::brendan.roy@sciencenorth.ca::317a4787-62a4-4e50-891c-ea7be73a4f5d" providerId="AD" clId="Web-{40689336-FB00-EC21-4717-D80439FC23A8}" dt="2026-04-27T17:50:50.439" v="112" actId="20577"/>
          <ac:spMkLst>
            <pc:docMk/>
            <pc:sldMk cId="1378960214" sldId="283"/>
            <ac:spMk id="3" creationId="{72F41353-B0CF-B9B6-8E88-55BA35ADC446}"/>
          </ac:spMkLst>
        </pc:spChg>
      </pc:sldChg>
      <pc:sldChg chg="addSp delSp modSp">
        <pc:chgData name="Brendan Roy" userId="S::brendan.roy@sciencenorth.ca::317a4787-62a4-4e50-891c-ea7be73a4f5d" providerId="AD" clId="Web-{40689336-FB00-EC21-4717-D80439FC23A8}" dt="2026-04-27T17:54:27.564" v="120"/>
        <pc:sldMkLst>
          <pc:docMk/>
          <pc:sldMk cId="1017158716" sldId="284"/>
        </pc:sldMkLst>
        <pc:spChg chg="add del mod">
          <ac:chgData name="Brendan Roy" userId="S::brendan.roy@sciencenorth.ca::317a4787-62a4-4e50-891c-ea7be73a4f5d" providerId="AD" clId="Web-{40689336-FB00-EC21-4717-D80439FC23A8}" dt="2026-04-27T17:50:57.298" v="115"/>
          <ac:spMkLst>
            <pc:docMk/>
            <pc:sldMk cId="1017158716" sldId="284"/>
            <ac:spMk id="3" creationId="{4D35C6D7-FD8C-61E3-084A-CD4E761ECFAE}"/>
          </ac:spMkLst>
        </pc:spChg>
        <pc:spChg chg="del">
          <ac:chgData name="Brendan Roy" userId="S::brendan.roy@sciencenorth.ca::317a4787-62a4-4e50-891c-ea7be73a4f5d" providerId="AD" clId="Web-{40689336-FB00-EC21-4717-D80439FC23A8}" dt="2026-04-27T17:50:58.611" v="116"/>
          <ac:spMkLst>
            <pc:docMk/>
            <pc:sldMk cId="1017158716" sldId="284"/>
            <ac:spMk id="7" creationId="{C0671A91-FD54-12A9-C732-757D80616FC0}"/>
          </ac:spMkLst>
        </pc:spChg>
        <pc:picChg chg="del">
          <ac:chgData name="Brendan Roy" userId="S::brendan.roy@sciencenorth.ca::317a4787-62a4-4e50-891c-ea7be73a4f5d" providerId="AD" clId="Web-{40689336-FB00-EC21-4717-D80439FC23A8}" dt="2026-04-27T17:50:54.752" v="114"/>
          <ac:picMkLst>
            <pc:docMk/>
            <pc:sldMk cId="1017158716" sldId="284"/>
            <ac:picMk id="4" creationId="{5406303A-D4BA-BD2E-A12C-F02E01E67B00}"/>
          </ac:picMkLst>
        </pc:picChg>
        <pc:picChg chg="add mod">
          <ac:chgData name="Brendan Roy" userId="S::brendan.roy@sciencenorth.ca::317a4787-62a4-4e50-891c-ea7be73a4f5d" providerId="AD" clId="Web-{40689336-FB00-EC21-4717-D80439FC23A8}" dt="2026-04-27T17:54:27.564" v="120"/>
          <ac:picMkLst>
            <pc:docMk/>
            <pc:sldMk cId="1017158716" sldId="284"/>
            <ac:picMk id="5" creationId="{C364EC24-067A-BB7D-9F32-A6C418FB9914}"/>
          </ac:picMkLst>
        </pc:picChg>
        <pc:picChg chg="del">
          <ac:chgData name="Brendan Roy" userId="S::brendan.roy@sciencenorth.ca::317a4787-62a4-4e50-891c-ea7be73a4f5d" providerId="AD" clId="Web-{40689336-FB00-EC21-4717-D80439FC23A8}" dt="2026-04-27T17:50:54.189" v="113"/>
          <ac:picMkLst>
            <pc:docMk/>
            <pc:sldMk cId="1017158716" sldId="284"/>
            <ac:picMk id="6" creationId="{1C7BEEE1-DA00-E46D-2316-013382785B61}"/>
          </ac:picMkLst>
        </pc:picChg>
      </pc:sldChg>
      <pc:sldChg chg="addSp delSp modSp">
        <pc:chgData name="Brendan Roy" userId="S::brendan.roy@sciencenorth.ca::317a4787-62a4-4e50-891c-ea7be73a4f5d" providerId="AD" clId="Web-{40689336-FB00-EC21-4717-D80439FC23A8}" dt="2026-04-27T17:54:27.564" v="120"/>
        <pc:sldMkLst>
          <pc:docMk/>
          <pc:sldMk cId="1356379580" sldId="285"/>
        </pc:sldMkLst>
        <pc:spChg chg="del mod">
          <ac:chgData name="Brendan Roy" userId="S::brendan.roy@sciencenorth.ca::317a4787-62a4-4e50-891c-ea7be73a4f5d" providerId="AD" clId="Web-{40689336-FB00-EC21-4717-D80439FC23A8}" dt="2026-04-27T17:44:29.909" v="43"/>
          <ac:spMkLst>
            <pc:docMk/>
            <pc:sldMk cId="1356379580" sldId="285"/>
            <ac:spMk id="6" creationId="{6B1E9EB3-CF81-040B-0119-45ED579E122F}"/>
          </ac:spMkLst>
        </pc:spChg>
        <pc:picChg chg="add mod">
          <ac:chgData name="Brendan Roy" userId="S::brendan.roy@sciencenorth.ca::317a4787-62a4-4e50-891c-ea7be73a4f5d" providerId="AD" clId="Web-{40689336-FB00-EC21-4717-D80439FC23A8}" dt="2026-04-27T17:54:27.564" v="120"/>
          <ac:picMkLst>
            <pc:docMk/>
            <pc:sldMk cId="1356379580" sldId="285"/>
            <ac:picMk id="2" creationId="{A3863C2E-DC81-D722-26B6-0FEAD119CAED}"/>
          </ac:picMkLst>
        </pc:picChg>
        <pc:picChg chg="del">
          <ac:chgData name="Brendan Roy" userId="S::brendan.roy@sciencenorth.ca::317a4787-62a4-4e50-891c-ea7be73a4f5d" providerId="AD" clId="Web-{40689336-FB00-EC21-4717-D80439FC23A8}" dt="2026-04-27T17:44:26.409" v="39"/>
          <ac:picMkLst>
            <pc:docMk/>
            <pc:sldMk cId="1356379580" sldId="285"/>
            <ac:picMk id="7" creationId="{8BCECB1B-9762-51FA-D6CF-D721F93766B2}"/>
          </ac:picMkLst>
        </pc:picChg>
        <pc:picChg chg="del">
          <ac:chgData name="Brendan Roy" userId="S::brendan.roy@sciencenorth.ca::317a4787-62a4-4e50-891c-ea7be73a4f5d" providerId="AD" clId="Web-{40689336-FB00-EC21-4717-D80439FC23A8}" dt="2026-04-27T17:44:26.862" v="40"/>
          <ac:picMkLst>
            <pc:docMk/>
            <pc:sldMk cId="1356379580" sldId="285"/>
            <ac:picMk id="11" creationId="{F4F906FF-8F67-FF44-AAB8-C78763DF0DF0}"/>
          </ac:picMkLst>
        </pc:picChg>
      </pc:sldChg>
      <pc:sldChg chg="modSp add replId">
        <pc:chgData name="Brendan Roy" userId="S::brendan.roy@sciencenorth.ca::317a4787-62a4-4e50-891c-ea7be73a4f5d" providerId="AD" clId="Web-{40689336-FB00-EC21-4717-D80439FC23A8}" dt="2026-04-27T17:49:21.845" v="93" actId="20577"/>
        <pc:sldMkLst>
          <pc:docMk/>
          <pc:sldMk cId="1612563380" sldId="286"/>
        </pc:sldMkLst>
        <pc:spChg chg="mod">
          <ac:chgData name="Brendan Roy" userId="S::brendan.roy@sciencenorth.ca::317a4787-62a4-4e50-891c-ea7be73a4f5d" providerId="AD" clId="Web-{40689336-FB00-EC21-4717-D80439FC23A8}" dt="2026-04-27T17:49:21.845" v="93" actId="20577"/>
          <ac:spMkLst>
            <pc:docMk/>
            <pc:sldMk cId="1612563380" sldId="286"/>
            <ac:spMk id="3" creationId="{5D92D635-8280-D918-D114-21C07D5C6D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BABF43-7F50-5542-84E2-45C2273E863D}" type="datetimeFigureOut">
              <a:rPr lang="en-US" smtClean="0"/>
              <a:t>4/27/2026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4E3A43-2310-E442-B33D-06BE5E233F99}" type="slidenum">
              <a:rPr lang="en-US" smtClean="0"/>
              <a:t>‹#›</a:t>
            </a:fld>
            <a:endParaRPr lang="en-US"/>
          </a:p>
        </p:txBody>
      </p:sp>
    </p:spTree>
    <p:extLst>
      <p:ext uri="{BB962C8B-B14F-4D97-AF65-F5344CB8AC3E}">
        <p14:creationId xmlns:p14="http://schemas.microsoft.com/office/powerpoint/2010/main" val="243003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B20DE-6336-FF40-B83A-679B63730173}" type="datetimeFigureOut">
              <a:rPr lang="en-US" smtClean="0"/>
              <a:t>4/27/2026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20927-541B-ED46-AF68-F7EA89562EF9}" type="slidenum">
              <a:rPr lang="en-US" smtClean="0"/>
              <a:t>‹#›</a:t>
            </a:fld>
            <a:endParaRPr lang="en-US"/>
          </a:p>
        </p:txBody>
      </p:sp>
    </p:spTree>
    <p:extLst>
      <p:ext uri="{BB962C8B-B14F-4D97-AF65-F5344CB8AC3E}">
        <p14:creationId xmlns:p14="http://schemas.microsoft.com/office/powerpoint/2010/main" val="404280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220927-541B-ED46-AF68-F7EA89562EF9}" type="slidenum">
              <a:rPr lang="en-US" smtClean="0"/>
              <a:t>1</a:t>
            </a:fld>
            <a:endParaRPr lang="en-US"/>
          </a:p>
        </p:txBody>
      </p:sp>
    </p:spTree>
    <p:extLst>
      <p:ext uri="{BB962C8B-B14F-4D97-AF65-F5344CB8AC3E}">
        <p14:creationId xmlns:p14="http://schemas.microsoft.com/office/powerpoint/2010/main" val="34032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220927-541B-ED46-AF68-F7EA89562EF9}" type="slidenum">
              <a:rPr lang="en-US" smtClean="0"/>
              <a:t>6</a:t>
            </a:fld>
            <a:endParaRPr lang="en-US"/>
          </a:p>
        </p:txBody>
      </p:sp>
    </p:spTree>
    <p:extLst>
      <p:ext uri="{BB962C8B-B14F-4D97-AF65-F5344CB8AC3E}">
        <p14:creationId xmlns:p14="http://schemas.microsoft.com/office/powerpoint/2010/main" val="3422091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
              <a:t>Cliquez pour modifier le style de titre du gabarit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
              <a:t>Cliquez pour modifier le style de sous-titres du masque</a:t>
            </a:r>
          </a:p>
        </p:txBody>
      </p:sp>
    </p:spTree>
    <p:extLst>
      <p:ext uri="{BB962C8B-B14F-4D97-AF65-F5344CB8AC3E}">
        <p14:creationId xmlns:p14="http://schemas.microsoft.com/office/powerpoint/2010/main" val="72479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Vertical Text Placeholder 2"/>
          <p:cNvSpPr>
            <a:spLocks noGrp="1"/>
          </p:cNvSpPr>
          <p:nvPr>
            <p:ph type="body" orient="vert" idx="1"/>
          </p:nvPr>
        </p:nvSpPr>
        <p:spPr/>
        <p:txBody>
          <a:bodyPr vert="eaVert"/>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268666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
              <a:t>Cliquez pour modifier le style de titre du gabarit</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290873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Content Placeholder 2"/>
          <p:cNvSpPr>
            <a:spLocks noGrp="1"/>
          </p:cNvSpPr>
          <p:nvPr>
            <p:ph idx="1"/>
          </p:nvPr>
        </p:nvSpPr>
        <p:spPr/>
        <p:txBody>
          <a:body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Tree>
    <p:extLst>
      <p:ext uri="{BB962C8B-B14F-4D97-AF65-F5344CB8AC3E}">
        <p14:creationId xmlns:p14="http://schemas.microsoft.com/office/powerpoint/2010/main" val="32313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
              <a:t>Cliquez pour modifier le style de titre du gabarit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
              <a:t>Cliquez pour modifier les styles de texte du modèle</a:t>
            </a:r>
          </a:p>
        </p:txBody>
      </p:sp>
    </p:spTree>
    <p:extLst>
      <p:ext uri="{BB962C8B-B14F-4D97-AF65-F5344CB8AC3E}">
        <p14:creationId xmlns:p14="http://schemas.microsoft.com/office/powerpoint/2010/main" val="153504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286413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
              <a:t>Cliquez pour modifier le style de titre du gabarit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
              <a:t>Cliquez pour modifier les styles de texte du modèle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
              <a:t>Cliquez pour modifier les styles de texte du modèle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Tree>
    <p:extLst>
      <p:ext uri="{BB962C8B-B14F-4D97-AF65-F5344CB8AC3E}">
        <p14:creationId xmlns:p14="http://schemas.microsoft.com/office/powerpoint/2010/main" val="136991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a:t>Cliquez pour modifier le style de titre du gabarit</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188218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120850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
              <a:t>Cliquez pour modifier le style de titre du gabarit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
              <a:t>Cliquez pour modifier les styles de texte du modèle</a:t>
            </a:r>
          </a:p>
        </p:txBody>
      </p:sp>
    </p:spTree>
    <p:extLst>
      <p:ext uri="{BB962C8B-B14F-4D97-AF65-F5344CB8AC3E}">
        <p14:creationId xmlns:p14="http://schemas.microsoft.com/office/powerpoint/2010/main" val="39792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
              <a:t>Cliquez pour modifier le style de titre du gabarit</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
              <a:t>Faites glisser l'image vers l'espace réservé ou cliquez sur l'icône pour l'ajouter</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
              <a:t>Cliquez pour modifier les styles de texte du modèle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10565-58AC-344E-A19B-A93AC7EACDCC}" type="datetimeFigureOut">
              <a:rPr lang="en-US" smtClean="0"/>
              <a:t>4/27/2026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ACBD8B-57AB-C845-94E0-DE3A7742BC86}" type="slidenum">
              <a:rPr lang="en-US" smtClean="0"/>
              <a:t>‹#›</a:t>
            </a:fld>
            <a:endParaRPr lang="en-US"/>
          </a:p>
        </p:txBody>
      </p:sp>
    </p:spTree>
    <p:extLst>
      <p:ext uri="{BB962C8B-B14F-4D97-AF65-F5344CB8AC3E}">
        <p14:creationId xmlns:p14="http://schemas.microsoft.com/office/powerpoint/2010/main" val="176757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
              <a:t>Cliquez pour modifier le style de titre du gabarit</a:t>
            </a:r>
          </a:p>
        </p:txBody>
      </p:sp>
      <p:sp>
        <p:nvSpPr>
          <p:cNvPr id="3" name="Text Placeholder 2"/>
          <p:cNvSpPr>
            <a:spLocks noGrp="1"/>
          </p:cNvSpPr>
          <p:nvPr>
            <p:ph type="body" idx="1"/>
          </p:nvPr>
        </p:nvSpPr>
        <p:spPr>
          <a:xfrm>
            <a:off x="457200" y="1691858"/>
            <a:ext cx="8229600" cy="4525963"/>
          </a:xfrm>
          <a:prstGeom prst="rect">
            <a:avLst/>
          </a:prstGeom>
        </p:spPr>
        <p:txBody>
          <a:bodyPr vert="horz" lIns="91440" tIns="45720" rIns="91440" bIns="45720" rtlCol="0">
            <a:normAutofit/>
          </a:bodyPr>
          <a:lstStyle/>
          <a:p>
            <a:pPr lvl="0"/>
            <a:r>
              <a:rPr lang="fr"/>
              <a:t>Cliquez pour modifier les styles de texte du modèle</a:t>
            </a:r>
          </a:p>
          <a:p>
            <a:pPr lvl="1"/>
            <a:r>
              <a:rPr lang="fr"/>
              <a:t>Deuxième niveau</a:t>
            </a:r>
          </a:p>
          <a:p>
            <a:pPr lvl="2"/>
            <a:r>
              <a:rPr lang="fr"/>
              <a:t>Troisième niveau</a:t>
            </a:r>
          </a:p>
          <a:p>
            <a:pPr lvl="3"/>
            <a:r>
              <a:rPr lang="fr"/>
              <a:t>Quatrième niveau</a:t>
            </a:r>
          </a:p>
          <a:p>
            <a:pPr lvl="4"/>
            <a:r>
              <a:rPr lang="fr"/>
              <a:t>Cinquième niveau</a:t>
            </a:r>
          </a:p>
        </p:txBody>
      </p:sp>
      <p:grpSp>
        <p:nvGrpSpPr>
          <p:cNvPr id="4" name="Group 3"/>
          <p:cNvGrpSpPr/>
          <p:nvPr userDrawn="1"/>
        </p:nvGrpSpPr>
        <p:grpSpPr>
          <a:xfrm>
            <a:off x="-130933" y="5952951"/>
            <a:ext cx="9427142" cy="995147"/>
            <a:chOff x="-130933" y="5987277"/>
            <a:chExt cx="9427142" cy="995147"/>
          </a:xfrm>
        </p:grpSpPr>
        <p:sp>
          <p:nvSpPr>
            <p:cNvPr id="8" name="Rectangle 7"/>
            <p:cNvSpPr/>
            <p:nvPr userDrawn="1"/>
          </p:nvSpPr>
          <p:spPr>
            <a:xfrm>
              <a:off x="-130933" y="5987277"/>
              <a:ext cx="9427142" cy="995147"/>
            </a:xfrm>
            <a:prstGeom prst="rect">
              <a:avLst/>
            </a:prstGeom>
            <a:solidFill>
              <a:srgbClr val="0063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N Logo-WHIT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08658" y="6076305"/>
              <a:ext cx="3144861" cy="801367"/>
            </a:xfrm>
            <a:prstGeom prst="rect">
              <a:avLst/>
            </a:prstGeom>
          </p:spPr>
        </p:pic>
      </p:grpSp>
    </p:spTree>
    <p:extLst>
      <p:ext uri="{BB962C8B-B14F-4D97-AF65-F5344CB8AC3E}">
        <p14:creationId xmlns:p14="http://schemas.microsoft.com/office/powerpoint/2010/main" val="352959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63BE"/>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ntario.ca/fr/page/incendies-de-for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
              <a:t>Incendies</a:t>
            </a:r>
          </a:p>
        </p:txBody>
      </p:sp>
      <p:sp>
        <p:nvSpPr>
          <p:cNvPr id="5" name="Subtitle 4"/>
          <p:cNvSpPr>
            <a:spLocks noGrp="1"/>
          </p:cNvSpPr>
          <p:nvPr>
            <p:ph type="body" idx="1"/>
          </p:nvPr>
        </p:nvSpPr>
        <p:spPr/>
        <p:txBody>
          <a:bodyPr/>
          <a:lstStyle/>
          <a:p>
            <a:r>
              <a:rPr lang="fr-CA" sz="2400">
                <a:solidFill>
                  <a:srgbClr val="000000"/>
                </a:solidFill>
                <a:highlight>
                  <a:srgbClr val="FFFFFF"/>
                </a:highlight>
                <a:latin typeface="Helvetica"/>
                <a:ea typeface="Calibri"/>
                <a:cs typeface="Helvetica"/>
              </a:rPr>
              <a:t>Catastrophes naturelles au Canada</a:t>
            </a:r>
            <a:endParaRPr lang="fr" sz="2400">
              <a:solidFill>
                <a:srgbClr val="000000"/>
              </a:solidFill>
              <a:highlight>
                <a:srgbClr val="FFFFFF"/>
              </a:highlight>
              <a:latin typeface="Helvetica"/>
              <a:ea typeface="Calibri"/>
              <a:cs typeface="Helvetica"/>
            </a:endParaRPr>
          </a:p>
        </p:txBody>
      </p:sp>
    </p:spTree>
    <p:extLst>
      <p:ext uri="{BB962C8B-B14F-4D97-AF65-F5344CB8AC3E}">
        <p14:creationId xmlns:p14="http://schemas.microsoft.com/office/powerpoint/2010/main" val="338200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AFD2-BABB-9DD3-96A4-294928E4E255}"/>
              </a:ext>
            </a:extLst>
          </p:cNvPr>
          <p:cNvSpPr>
            <a:spLocks noGrp="1"/>
          </p:cNvSpPr>
          <p:nvPr>
            <p:ph type="title"/>
          </p:nvPr>
        </p:nvSpPr>
        <p:spPr/>
        <p:txBody>
          <a:bodyPr/>
          <a:lstStyle/>
          <a:p>
            <a:r>
              <a:rPr lang="fr"/>
              <a:t>Contrôler les feux de forêt</a:t>
            </a:r>
          </a:p>
        </p:txBody>
      </p:sp>
      <p:sp>
        <p:nvSpPr>
          <p:cNvPr id="3" name="Content Placeholder 2">
            <a:extLst>
              <a:ext uri="{FF2B5EF4-FFF2-40B4-BE49-F238E27FC236}">
                <a16:creationId xmlns:a16="http://schemas.microsoft.com/office/drawing/2014/main" id="{1118C072-8D01-E5A8-FC2D-FC690983AEAE}"/>
              </a:ext>
            </a:extLst>
          </p:cNvPr>
          <p:cNvSpPr>
            <a:spLocks noGrp="1"/>
          </p:cNvSpPr>
          <p:nvPr>
            <p:ph idx="1"/>
          </p:nvPr>
        </p:nvSpPr>
        <p:spPr>
          <a:xfrm>
            <a:off x="457200" y="1417805"/>
            <a:ext cx="8229600" cy="4525963"/>
          </a:xfrm>
        </p:spPr>
        <p:txBody>
          <a:bodyPr vert="horz" lIns="91440" tIns="45720" rIns="91440" bIns="45720" rtlCol="0" anchor="t">
            <a:normAutofit lnSpcReduction="10000"/>
          </a:bodyPr>
          <a:lstStyle/>
          <a:p>
            <a:pPr marL="0" indent="0">
              <a:buNone/>
            </a:pPr>
            <a:endParaRPr lang="en-US" sz="1100">
              <a:latin typeface="Arial"/>
              <a:cs typeface="Arial"/>
            </a:endParaRPr>
          </a:p>
          <a:p>
            <a:r>
              <a:rPr lang="fr"/>
              <a:t>Refroidir l'air avec de l'eau éliminera la  source de </a:t>
            </a:r>
            <a:r>
              <a:rPr lang="fr" b="1"/>
              <a:t>chaleur</a:t>
            </a:r>
          </a:p>
          <a:p>
            <a:r>
              <a:rPr lang="fr"/>
              <a:t>Étouffer le feu avec de la terre ou de l'eau éliminera la  source </a:t>
            </a:r>
            <a:r>
              <a:rPr lang="fr" b="1"/>
              <a:t>d'oxygène</a:t>
            </a:r>
          </a:p>
          <a:p>
            <a:r>
              <a:rPr lang="fr"/>
              <a:t>L'élimination de l'accès à la végétation ou à d'autres structures avec de l'eau ou un retardateur de flamme sur les sections non brûlées éliminera la  source de </a:t>
            </a:r>
            <a:r>
              <a:rPr lang="fr" b="1"/>
              <a:t>combustible</a:t>
            </a:r>
          </a:p>
        </p:txBody>
      </p:sp>
    </p:spTree>
    <p:extLst>
      <p:ext uri="{BB962C8B-B14F-4D97-AF65-F5344CB8AC3E}">
        <p14:creationId xmlns:p14="http://schemas.microsoft.com/office/powerpoint/2010/main" val="24555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8B8D-0822-A3BF-828A-797601C65653}"/>
              </a:ext>
            </a:extLst>
          </p:cNvPr>
          <p:cNvSpPr>
            <a:spLocks noGrp="1"/>
          </p:cNvSpPr>
          <p:nvPr>
            <p:ph type="title"/>
          </p:nvPr>
        </p:nvSpPr>
        <p:spPr/>
        <p:txBody>
          <a:bodyPr/>
          <a:lstStyle/>
          <a:p>
            <a:r>
              <a:rPr lang="fr"/>
              <a:t>Facteurs d'influence</a:t>
            </a:r>
          </a:p>
        </p:txBody>
      </p:sp>
      <p:sp>
        <p:nvSpPr>
          <p:cNvPr id="3" name="Content Placeholder 2">
            <a:extLst>
              <a:ext uri="{FF2B5EF4-FFF2-40B4-BE49-F238E27FC236}">
                <a16:creationId xmlns:a16="http://schemas.microsoft.com/office/drawing/2014/main" id="{17215725-76D0-5754-2A7F-9375D2B3EFF6}"/>
              </a:ext>
            </a:extLst>
          </p:cNvPr>
          <p:cNvSpPr>
            <a:spLocks noGrp="1"/>
          </p:cNvSpPr>
          <p:nvPr>
            <p:ph idx="1"/>
          </p:nvPr>
        </p:nvSpPr>
        <p:spPr/>
        <p:txBody>
          <a:bodyPr vert="horz" lIns="91440" tIns="45720" rIns="91440" bIns="45720" rtlCol="0" anchor="t">
            <a:normAutofit/>
          </a:bodyPr>
          <a:lstStyle/>
          <a:p>
            <a:pPr marL="0" indent="0">
              <a:buNone/>
            </a:pPr>
            <a:r>
              <a:rPr lang="fr"/>
              <a:t>Les principaux facteurs qui influencent la propagation des feux de forêt sont les suivants :</a:t>
            </a:r>
            <a:br>
              <a:rPr lang="en-US"/>
            </a:br>
            <a:endParaRPr lang="en-US"/>
          </a:p>
          <a:p>
            <a:pPr marL="514350" indent="-514350">
              <a:buAutoNum type="arabicPeriod"/>
            </a:pPr>
            <a:r>
              <a:rPr lang="fr"/>
              <a:t>Combustible</a:t>
            </a:r>
          </a:p>
          <a:p>
            <a:pPr marL="514350" indent="-514350">
              <a:buAutoNum type="arabicPeriod"/>
            </a:pPr>
            <a:r>
              <a:rPr lang="fr"/>
              <a:t>Topographie </a:t>
            </a:r>
          </a:p>
          <a:p>
            <a:pPr marL="514350" indent="-514350">
              <a:buAutoNum type="arabicPeriod"/>
            </a:pPr>
            <a:r>
              <a:rPr lang="fr"/>
              <a:t>Temps</a:t>
            </a:r>
          </a:p>
        </p:txBody>
      </p:sp>
    </p:spTree>
    <p:extLst>
      <p:ext uri="{BB962C8B-B14F-4D97-AF65-F5344CB8AC3E}">
        <p14:creationId xmlns:p14="http://schemas.microsoft.com/office/powerpoint/2010/main" val="367196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A9BA-03BA-A160-1368-0ABF2B7FDFC4}"/>
              </a:ext>
            </a:extLst>
          </p:cNvPr>
          <p:cNvSpPr>
            <a:spLocks noGrp="1"/>
          </p:cNvSpPr>
          <p:nvPr>
            <p:ph type="title"/>
          </p:nvPr>
        </p:nvSpPr>
        <p:spPr/>
        <p:txBody>
          <a:bodyPr/>
          <a:lstStyle/>
          <a:p>
            <a:r>
              <a:rPr lang="fr"/>
              <a:t>Combustible</a:t>
            </a:r>
          </a:p>
        </p:txBody>
      </p:sp>
      <p:sp>
        <p:nvSpPr>
          <p:cNvPr id="3" name="Content Placeholder 2">
            <a:extLst>
              <a:ext uri="{FF2B5EF4-FFF2-40B4-BE49-F238E27FC236}">
                <a16:creationId xmlns:a16="http://schemas.microsoft.com/office/drawing/2014/main" id="{7D5D9D0F-0380-3A20-8799-7AE87A0D83FF}"/>
              </a:ext>
            </a:extLst>
          </p:cNvPr>
          <p:cNvSpPr>
            <a:spLocks noGrp="1"/>
          </p:cNvSpPr>
          <p:nvPr>
            <p:ph idx="1"/>
          </p:nvPr>
        </p:nvSpPr>
        <p:spPr>
          <a:xfrm>
            <a:off x="159027" y="1163303"/>
            <a:ext cx="8984972" cy="4525963"/>
          </a:xfrm>
        </p:spPr>
        <p:txBody>
          <a:bodyPr vert="horz" lIns="91440" tIns="45720" rIns="91440" bIns="45720" rtlCol="0" anchor="t">
            <a:noAutofit/>
          </a:bodyPr>
          <a:lstStyle/>
          <a:p>
            <a:r>
              <a:rPr lang="fr"/>
              <a:t>Les types de combustibles comprennent les graminées, les feuillus et les conifères</a:t>
            </a:r>
            <a:endParaRPr lang="en-US"/>
          </a:p>
          <a:p>
            <a:r>
              <a:rPr lang="fr"/>
              <a:t>Les herbes et les petites branches brûlent plus rapidement que les gros morceaux de bois</a:t>
            </a:r>
          </a:p>
          <a:p>
            <a:r>
              <a:rPr lang="fr"/>
              <a:t>Si le combustible est proche les uns des autres, le feu se propagera plus rapidement</a:t>
            </a:r>
            <a:endParaRPr lang="en-US"/>
          </a:p>
          <a:p>
            <a:r>
              <a:rPr lang="fr"/>
              <a:t>Si le combustible est dispersé et espacé par une barrière naturelle, le feu se propagera plus lentement</a:t>
            </a:r>
            <a:endParaRPr lang="en-US"/>
          </a:p>
        </p:txBody>
      </p:sp>
    </p:spTree>
    <p:extLst>
      <p:ext uri="{BB962C8B-B14F-4D97-AF65-F5344CB8AC3E}">
        <p14:creationId xmlns:p14="http://schemas.microsoft.com/office/powerpoint/2010/main" val="5402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8337-9A19-4AD5-2954-21C9BAC81DDE}"/>
              </a:ext>
            </a:extLst>
          </p:cNvPr>
          <p:cNvSpPr>
            <a:spLocks noGrp="1"/>
          </p:cNvSpPr>
          <p:nvPr>
            <p:ph type="title"/>
          </p:nvPr>
        </p:nvSpPr>
        <p:spPr/>
        <p:txBody>
          <a:bodyPr/>
          <a:lstStyle/>
          <a:p>
            <a:r>
              <a:rPr lang="fr"/>
              <a:t>Topographie</a:t>
            </a:r>
          </a:p>
        </p:txBody>
      </p:sp>
      <p:sp>
        <p:nvSpPr>
          <p:cNvPr id="3" name="Content Placeholder 2">
            <a:extLst>
              <a:ext uri="{FF2B5EF4-FFF2-40B4-BE49-F238E27FC236}">
                <a16:creationId xmlns:a16="http://schemas.microsoft.com/office/drawing/2014/main" id="{86700F64-9DA8-57F6-36CD-8B07990E3FD0}"/>
              </a:ext>
            </a:extLst>
          </p:cNvPr>
          <p:cNvSpPr>
            <a:spLocks noGrp="1"/>
          </p:cNvSpPr>
          <p:nvPr>
            <p:ph idx="1"/>
          </p:nvPr>
        </p:nvSpPr>
        <p:spPr>
          <a:xfrm>
            <a:off x="457200" y="1302451"/>
            <a:ext cx="8229600" cy="4525963"/>
          </a:xfrm>
        </p:spPr>
        <p:txBody>
          <a:bodyPr vert="horz" lIns="91440" tIns="45720" rIns="91440" bIns="45720" rtlCol="0" anchor="t">
            <a:noAutofit/>
          </a:bodyPr>
          <a:lstStyle/>
          <a:p>
            <a:r>
              <a:rPr lang="fr" b="1" u="sng">
                <a:cs typeface="Arial"/>
              </a:rPr>
              <a:t>Exposition </a:t>
            </a:r>
            <a:r>
              <a:rPr lang="fr">
                <a:cs typeface="Arial"/>
              </a:rPr>
              <a:t>: décrit la direction dans laquelle la pente est orientée </a:t>
            </a:r>
          </a:p>
          <a:p>
            <a:pPr lvl="1">
              <a:buFont typeface="Courier New"/>
              <a:buChar char="o"/>
            </a:pPr>
            <a:r>
              <a:rPr lang="fr">
                <a:cs typeface="Arial"/>
              </a:rPr>
              <a:t>S'il fait face au sud, il fera beaucoup plus chaud et donc les combustibles seront plus chauds et plus secs, ce qui facilitera la combustion</a:t>
            </a:r>
          </a:p>
        </p:txBody>
      </p:sp>
    </p:spTree>
    <p:extLst>
      <p:ext uri="{BB962C8B-B14F-4D97-AF65-F5344CB8AC3E}">
        <p14:creationId xmlns:p14="http://schemas.microsoft.com/office/powerpoint/2010/main" val="131968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F63C-D947-1120-6095-20E56313D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175EE-1D0F-27F5-3FF3-E0C73E73BC1E}"/>
              </a:ext>
            </a:extLst>
          </p:cNvPr>
          <p:cNvSpPr>
            <a:spLocks noGrp="1"/>
          </p:cNvSpPr>
          <p:nvPr>
            <p:ph type="title"/>
          </p:nvPr>
        </p:nvSpPr>
        <p:spPr/>
        <p:txBody>
          <a:bodyPr/>
          <a:lstStyle/>
          <a:p>
            <a:r>
              <a:rPr lang="fr"/>
              <a:t>Topographie</a:t>
            </a:r>
          </a:p>
        </p:txBody>
      </p:sp>
      <p:sp>
        <p:nvSpPr>
          <p:cNvPr id="3" name="Content Placeholder 2">
            <a:extLst>
              <a:ext uri="{FF2B5EF4-FFF2-40B4-BE49-F238E27FC236}">
                <a16:creationId xmlns:a16="http://schemas.microsoft.com/office/drawing/2014/main" id="{5D92D635-8280-D918-D114-21C07D5C6DBD}"/>
              </a:ext>
            </a:extLst>
          </p:cNvPr>
          <p:cNvSpPr>
            <a:spLocks noGrp="1"/>
          </p:cNvSpPr>
          <p:nvPr>
            <p:ph idx="1"/>
          </p:nvPr>
        </p:nvSpPr>
        <p:spPr>
          <a:xfrm>
            <a:off x="457200" y="1163303"/>
            <a:ext cx="8229600" cy="4525963"/>
          </a:xfrm>
        </p:spPr>
        <p:txBody>
          <a:bodyPr vert="horz" lIns="91440" tIns="45720" rIns="91440" bIns="45720" rtlCol="0" anchor="t">
            <a:noAutofit/>
          </a:bodyPr>
          <a:lstStyle/>
          <a:p>
            <a:r>
              <a:rPr lang="fr" b="1" u="sng">
                <a:cs typeface="Arial"/>
              </a:rPr>
              <a:t>Pente </a:t>
            </a:r>
            <a:r>
              <a:rPr lang="fr">
                <a:cs typeface="Arial"/>
              </a:rPr>
              <a:t>: une inclinaison à la surface de la terre qui est vers le haut ou vers le bas </a:t>
            </a:r>
            <a:endParaRPr lang="en-US"/>
          </a:p>
          <a:p>
            <a:pPr lvl="1">
              <a:buFont typeface="Courier New"/>
              <a:buChar char="o"/>
            </a:pPr>
            <a:r>
              <a:rPr lang="fr">
                <a:cs typeface="Arial"/>
              </a:rPr>
              <a:t>Si le feu brûle sur une pente, verticalement, il brûlera plus rapidement car le combustible reçoit de la chaleur, le desséchant avant que les flammes ne l'atteignent</a:t>
            </a:r>
            <a:endParaRPr lang="en-US"/>
          </a:p>
          <a:p>
            <a:pPr lvl="1">
              <a:buFont typeface="Courier New"/>
              <a:buChar char="o"/>
            </a:pPr>
            <a:r>
              <a:rPr lang="fr">
                <a:cs typeface="Arial"/>
              </a:rPr>
              <a:t>S'il y a des plans d'eau à proximité, tels que des lacs, des rivières et des étangs, ils peuvent ralentir ou arrêter la propagation du feu</a:t>
            </a:r>
            <a:endParaRPr lang="en-US"/>
          </a:p>
          <a:p>
            <a:pPr marL="0" indent="0">
              <a:buNone/>
            </a:pPr>
            <a:endParaRPr lang="en-US" sz="2400"/>
          </a:p>
        </p:txBody>
      </p:sp>
    </p:spTree>
    <p:extLst>
      <p:ext uri="{BB962C8B-B14F-4D97-AF65-F5344CB8AC3E}">
        <p14:creationId xmlns:p14="http://schemas.microsoft.com/office/powerpoint/2010/main" val="16125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DCE9-A4E8-4E01-50BC-9AD0F8385FC1}"/>
              </a:ext>
            </a:extLst>
          </p:cNvPr>
          <p:cNvSpPr>
            <a:spLocks noGrp="1"/>
          </p:cNvSpPr>
          <p:nvPr>
            <p:ph type="title"/>
          </p:nvPr>
        </p:nvSpPr>
        <p:spPr/>
        <p:txBody>
          <a:bodyPr/>
          <a:lstStyle/>
          <a:p>
            <a:r>
              <a:rPr lang="fr"/>
              <a:t>Temps</a:t>
            </a:r>
          </a:p>
        </p:txBody>
      </p:sp>
      <p:sp>
        <p:nvSpPr>
          <p:cNvPr id="3" name="Content Placeholder 2">
            <a:extLst>
              <a:ext uri="{FF2B5EF4-FFF2-40B4-BE49-F238E27FC236}">
                <a16:creationId xmlns:a16="http://schemas.microsoft.com/office/drawing/2014/main" id="{67DA5E4C-0B48-A563-A091-22BCAF5BF6FD}"/>
              </a:ext>
            </a:extLst>
          </p:cNvPr>
          <p:cNvSpPr>
            <a:spLocks noGrp="1"/>
          </p:cNvSpPr>
          <p:nvPr>
            <p:ph idx="1"/>
          </p:nvPr>
        </p:nvSpPr>
        <p:spPr>
          <a:xfrm>
            <a:off x="457200" y="1257385"/>
            <a:ext cx="8229600" cy="4960436"/>
          </a:xfrm>
        </p:spPr>
        <p:txBody>
          <a:bodyPr vert="horz" lIns="91440" tIns="45720" rIns="91440" bIns="45720" rtlCol="0" anchor="t">
            <a:normAutofit lnSpcReduction="10000"/>
          </a:bodyPr>
          <a:lstStyle/>
          <a:p>
            <a:r>
              <a:rPr lang="fr">
                <a:cs typeface="Arial"/>
              </a:rPr>
              <a:t>Les facteurs qui influent sur le comportement au feu sont les suivants :</a:t>
            </a:r>
          </a:p>
          <a:p>
            <a:pPr lvl="1">
              <a:buFont typeface="Courier New"/>
              <a:buChar char="o"/>
            </a:pPr>
            <a:r>
              <a:rPr lang="fr" sz="3200">
                <a:cs typeface="Arial"/>
              </a:rPr>
              <a:t>Taux d'humidité</a:t>
            </a:r>
          </a:p>
          <a:p>
            <a:pPr lvl="1">
              <a:buFont typeface="Courier New"/>
              <a:buChar char="o"/>
            </a:pPr>
            <a:r>
              <a:rPr lang="fr" sz="3200">
                <a:cs typeface="Arial"/>
              </a:rPr>
              <a:t>Précipitation</a:t>
            </a:r>
          </a:p>
          <a:p>
            <a:pPr lvl="1">
              <a:buFont typeface="Courier New"/>
              <a:buChar char="o"/>
            </a:pPr>
            <a:r>
              <a:rPr lang="fr" sz="3200">
                <a:cs typeface="Arial"/>
              </a:rPr>
              <a:t>Température</a:t>
            </a:r>
          </a:p>
          <a:p>
            <a:pPr lvl="1">
              <a:buFont typeface="Courier New"/>
              <a:buChar char="o"/>
            </a:pPr>
            <a:r>
              <a:rPr lang="fr" sz="3200">
                <a:cs typeface="Arial"/>
              </a:rPr>
              <a:t>Vent </a:t>
            </a:r>
          </a:p>
          <a:p>
            <a:r>
              <a:rPr lang="fr">
                <a:cs typeface="Arial"/>
              </a:rPr>
              <a:t>Le vent est l'un des principaux facteurs qui affectent le feu, qui affecte la direction et la vitesse à laquelle le feu se propage</a:t>
            </a:r>
            <a:br>
              <a:rPr lang="en-US" dirty="0"/>
            </a:br>
            <a:endParaRPr lang="en-US" sz="2800"/>
          </a:p>
        </p:txBody>
      </p:sp>
    </p:spTree>
    <p:extLst>
      <p:ext uri="{BB962C8B-B14F-4D97-AF65-F5344CB8AC3E}">
        <p14:creationId xmlns:p14="http://schemas.microsoft.com/office/powerpoint/2010/main" val="38681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FC66-83BB-A93E-F7B9-3A11F2963D6C}"/>
              </a:ext>
            </a:extLst>
          </p:cNvPr>
          <p:cNvSpPr>
            <a:spLocks noGrp="1"/>
          </p:cNvSpPr>
          <p:nvPr>
            <p:ph type="title"/>
          </p:nvPr>
        </p:nvSpPr>
        <p:spPr/>
        <p:txBody>
          <a:bodyPr>
            <a:normAutofit fontScale="90000"/>
          </a:bodyPr>
          <a:lstStyle/>
          <a:p>
            <a:r>
              <a:rPr lang="fr"/>
              <a:t>Rôles naturels des feux de forêt</a:t>
            </a:r>
          </a:p>
        </p:txBody>
      </p:sp>
      <p:sp>
        <p:nvSpPr>
          <p:cNvPr id="3" name="Content Placeholder 2">
            <a:extLst>
              <a:ext uri="{FF2B5EF4-FFF2-40B4-BE49-F238E27FC236}">
                <a16:creationId xmlns:a16="http://schemas.microsoft.com/office/drawing/2014/main" id="{79620594-57E6-C03C-04DD-0390DE01B4F9}"/>
              </a:ext>
            </a:extLst>
          </p:cNvPr>
          <p:cNvSpPr>
            <a:spLocks noGrp="1"/>
          </p:cNvSpPr>
          <p:nvPr>
            <p:ph idx="1"/>
          </p:nvPr>
        </p:nvSpPr>
        <p:spPr/>
        <p:txBody>
          <a:bodyPr vert="horz" lIns="91440" tIns="45720" rIns="91440" bIns="45720" rtlCol="0" anchor="t">
            <a:normAutofit/>
          </a:bodyPr>
          <a:lstStyle/>
          <a:p>
            <a:r>
              <a:rPr lang="fr" dirty="0">
                <a:cs typeface="Times New Roman"/>
              </a:rPr>
              <a:t>Les feux de forêt ont un rôle écologique important en préservant la biodiversité et en créant des paysages différents</a:t>
            </a:r>
            <a:endParaRPr lang="en-US" dirty="0">
              <a:cs typeface="Times New Roman"/>
            </a:endParaRPr>
          </a:p>
          <a:p>
            <a:r>
              <a:rPr lang="fr">
                <a:cs typeface="Times New Roman"/>
              </a:rPr>
              <a:t>Le pin gris par exemple a besoin de feu pour se reproduire </a:t>
            </a:r>
            <a:endParaRPr lang="en-US">
              <a:cs typeface="Times New Roman"/>
            </a:endParaRPr>
          </a:p>
          <a:p>
            <a:r>
              <a:rPr lang="fr">
                <a:cs typeface="Times New Roman"/>
              </a:rPr>
              <a:t>La chaleur extrême est le seul moyen pour leurs cônes de s'ouvrir pour disperser leurs graines</a:t>
            </a:r>
            <a:endParaRPr lang="en-US">
              <a:cs typeface="Times New Roman"/>
            </a:endParaRPr>
          </a:p>
          <a:p>
            <a:endParaRPr lang="en-CA" sz="2800">
              <a:cs typeface="Times New Roman"/>
            </a:endParaRPr>
          </a:p>
          <a:p>
            <a:endParaRPr lang="en-US"/>
          </a:p>
        </p:txBody>
      </p:sp>
    </p:spTree>
    <p:extLst>
      <p:ext uri="{BB962C8B-B14F-4D97-AF65-F5344CB8AC3E}">
        <p14:creationId xmlns:p14="http://schemas.microsoft.com/office/powerpoint/2010/main" val="82514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7C2A5-DFA4-8F2F-6637-80B70C408C33}"/>
              </a:ext>
            </a:extLst>
          </p:cNvPr>
          <p:cNvSpPr>
            <a:spLocks noGrp="1"/>
          </p:cNvSpPr>
          <p:nvPr>
            <p:ph type="title"/>
          </p:nvPr>
        </p:nvSpPr>
        <p:spPr/>
        <p:txBody>
          <a:bodyPr/>
          <a:lstStyle/>
          <a:p>
            <a:r>
              <a:rPr lang="fr"/>
              <a:t>Brûlages contrôlés</a:t>
            </a:r>
          </a:p>
        </p:txBody>
      </p:sp>
      <p:sp>
        <p:nvSpPr>
          <p:cNvPr id="3" name="Content Placeholder 2">
            <a:extLst>
              <a:ext uri="{FF2B5EF4-FFF2-40B4-BE49-F238E27FC236}">
                <a16:creationId xmlns:a16="http://schemas.microsoft.com/office/drawing/2014/main" id="{72F41353-B0CF-B9B6-8E88-55BA35ADC446}"/>
              </a:ext>
            </a:extLst>
          </p:cNvPr>
          <p:cNvSpPr>
            <a:spLocks noGrp="1"/>
          </p:cNvSpPr>
          <p:nvPr>
            <p:ph idx="1"/>
          </p:nvPr>
        </p:nvSpPr>
        <p:spPr>
          <a:xfrm>
            <a:off x="457200" y="1255801"/>
            <a:ext cx="8229600" cy="4658101"/>
          </a:xfrm>
        </p:spPr>
        <p:txBody>
          <a:bodyPr vert="horz" lIns="91440" tIns="45720" rIns="91440" bIns="45720" rtlCol="0" anchor="t">
            <a:noAutofit/>
          </a:bodyPr>
          <a:lstStyle/>
          <a:p>
            <a:r>
              <a:rPr lang="fr">
                <a:cs typeface="Times New Roman"/>
              </a:rPr>
              <a:t>Les brûlages dirigés sont importants pour la gestion des forêts et de la faune. </a:t>
            </a:r>
            <a:br>
              <a:rPr lang="en-CA" dirty="0">
                <a:cs typeface="Times New Roman"/>
              </a:rPr>
            </a:br>
            <a:r>
              <a:rPr lang="fr">
                <a:cs typeface="Times New Roman"/>
              </a:rPr>
              <a:t>Ces brûlages hautement réglementés peuvent aider à :</a:t>
            </a:r>
            <a:endParaRPr lang="en-CA">
              <a:cs typeface="Times New Roman"/>
            </a:endParaRPr>
          </a:p>
          <a:p>
            <a:pPr lvl="1">
              <a:buFont typeface="Courier New"/>
              <a:buChar char="o"/>
            </a:pPr>
            <a:r>
              <a:rPr lang="fr">
                <a:cs typeface="Times New Roman"/>
              </a:rPr>
              <a:t>Élimination des insectes ravageurs et des maladies</a:t>
            </a:r>
            <a:endParaRPr lang="en-CA">
              <a:cs typeface="Times New Roman"/>
            </a:endParaRPr>
          </a:p>
          <a:p>
            <a:pPr lvl="1">
              <a:buFont typeface="Courier New"/>
              <a:buChar char="o"/>
            </a:pPr>
            <a:r>
              <a:rPr lang="fr">
                <a:cs typeface="Times New Roman"/>
              </a:rPr>
              <a:t>Éliminez les plantes indésirables qui se disputent les éléments nutritifs du sol</a:t>
            </a:r>
          </a:p>
          <a:p>
            <a:pPr lvl="1">
              <a:buFont typeface="Courier New"/>
              <a:buChar char="o"/>
            </a:pPr>
            <a:r>
              <a:rPr lang="fr">
                <a:cs typeface="Times New Roman"/>
              </a:rPr>
              <a:t>Dégagez les zones pour préparer la plantation </a:t>
            </a:r>
            <a:endParaRPr lang="en-CA">
              <a:cs typeface="Times New Roman"/>
            </a:endParaRPr>
          </a:p>
          <a:p>
            <a:pPr lvl="1">
              <a:buFont typeface="Courier New"/>
              <a:buChar char="o"/>
            </a:pPr>
            <a:r>
              <a:rPr lang="fr">
                <a:cs typeface="Times New Roman"/>
              </a:rPr>
              <a:t>Améliorer l'habitat faunique</a:t>
            </a:r>
            <a:endParaRPr lang="en-CA"/>
          </a:p>
        </p:txBody>
      </p:sp>
    </p:spTree>
    <p:extLst>
      <p:ext uri="{BB962C8B-B14F-4D97-AF65-F5344CB8AC3E}">
        <p14:creationId xmlns:p14="http://schemas.microsoft.com/office/powerpoint/2010/main" val="137896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 travailleur forestier portant un équipement de sécurité orange vif, un casque blanc et un masque respiratoire effectue un brûlage dirigé dans une forêt de conifères. Il tient un bidon d’allumage à côté d’un amas de branches et de débris ligneux en flammes, dégageant une épaisse fumée blanche. Cette scène illustre la pratique des brûlages contrôlés utilisés pour la gestion des forêts et de la faune, permettant d’éliminer les débris végétaux, de réduire les risques d’incendies non contrôlés et d’améliorer l’habitat faunique.">
            <a:extLst>
              <a:ext uri="{FF2B5EF4-FFF2-40B4-BE49-F238E27FC236}">
                <a16:creationId xmlns:a16="http://schemas.microsoft.com/office/drawing/2014/main" id="{C364EC24-067A-BB7D-9F32-A6C418FB9914}"/>
              </a:ext>
            </a:extLst>
          </p:cNvPr>
          <p:cNvPicPr>
            <a:picLocks noChangeAspect="1"/>
          </p:cNvPicPr>
          <p:nvPr/>
        </p:nvPicPr>
        <p:blipFill>
          <a:blip r:embed="rId2"/>
          <a:stretch>
            <a:fillRect/>
          </a:stretch>
        </p:blipFill>
        <p:spPr>
          <a:xfrm>
            <a:off x="1143000" y="735496"/>
            <a:ext cx="6858000" cy="4572000"/>
          </a:xfrm>
          <a:prstGeom prst="rect">
            <a:avLst/>
          </a:prstGeom>
        </p:spPr>
      </p:pic>
    </p:spTree>
    <p:extLst>
      <p:ext uri="{BB962C8B-B14F-4D97-AF65-F5344CB8AC3E}">
        <p14:creationId xmlns:p14="http://schemas.microsoft.com/office/powerpoint/2010/main" val="101715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FEDA5-E0FB-B610-133D-4CE6706721E0}"/>
              </a:ext>
            </a:extLst>
          </p:cNvPr>
          <p:cNvSpPr>
            <a:spLocks noGrp="1"/>
          </p:cNvSpPr>
          <p:nvPr>
            <p:ph type="title"/>
          </p:nvPr>
        </p:nvSpPr>
        <p:spPr/>
        <p:txBody>
          <a:bodyPr/>
          <a:lstStyle/>
          <a:p>
            <a:r>
              <a:rPr lang="fr"/>
              <a:t>Feux de forêt en Ontario</a:t>
            </a:r>
          </a:p>
        </p:txBody>
      </p:sp>
      <p:sp>
        <p:nvSpPr>
          <p:cNvPr id="3" name="Content Placeholder 2">
            <a:extLst>
              <a:ext uri="{FF2B5EF4-FFF2-40B4-BE49-F238E27FC236}">
                <a16:creationId xmlns:a16="http://schemas.microsoft.com/office/drawing/2014/main" id="{E5937833-69A0-D7D3-3E56-48F111F740DC}"/>
              </a:ext>
            </a:extLst>
          </p:cNvPr>
          <p:cNvSpPr>
            <a:spLocks noGrp="1"/>
          </p:cNvSpPr>
          <p:nvPr>
            <p:ph idx="1"/>
          </p:nvPr>
        </p:nvSpPr>
        <p:spPr>
          <a:xfrm>
            <a:off x="457200" y="1277437"/>
            <a:ext cx="8503920" cy="4525963"/>
          </a:xfrm>
        </p:spPr>
        <p:txBody>
          <a:bodyPr vert="horz" lIns="91440" tIns="45720" rIns="91440" bIns="45720" rtlCol="0" anchor="t">
            <a:noAutofit/>
          </a:bodyPr>
          <a:lstStyle/>
          <a:p>
            <a:r>
              <a:rPr lang="en-US" dirty="0"/>
              <a:t>En 2025, </a:t>
            </a:r>
            <a:r>
              <a:rPr lang="en-US" dirty="0" err="1"/>
              <a:t>l'Ontario</a:t>
            </a:r>
            <a:r>
              <a:rPr lang="en-US" dirty="0"/>
              <a:t> a </a:t>
            </a:r>
            <a:r>
              <a:rPr lang="en-US" dirty="0" err="1"/>
              <a:t>enregistré</a:t>
            </a:r>
            <a:r>
              <a:rPr lang="en-US" dirty="0"/>
              <a:t> 643 </a:t>
            </a:r>
            <a:r>
              <a:rPr lang="en-US" dirty="0" err="1"/>
              <a:t>feux</a:t>
            </a:r>
            <a:r>
              <a:rPr lang="en-US" dirty="0"/>
              <a:t> de </a:t>
            </a:r>
            <a:r>
              <a:rPr lang="en-US" dirty="0" err="1"/>
              <a:t>forêt</a:t>
            </a:r>
            <a:r>
              <a:rPr lang="en-US" dirty="0"/>
              <a:t>.</a:t>
            </a:r>
          </a:p>
          <a:p>
            <a:r>
              <a:rPr lang="en-US" dirty="0"/>
              <a:t>En 2024, </a:t>
            </a:r>
            <a:r>
              <a:rPr lang="en-US" dirty="0" err="1"/>
              <a:t>l'Ontario</a:t>
            </a:r>
            <a:r>
              <a:rPr lang="en-US" dirty="0"/>
              <a:t> </a:t>
            </a:r>
            <a:r>
              <a:rPr lang="en-US" dirty="0" err="1"/>
              <a:t>en</a:t>
            </a:r>
            <a:r>
              <a:rPr lang="en-US" dirty="0"/>
              <a:t> a </a:t>
            </a:r>
            <a:r>
              <a:rPr lang="en-US" dirty="0" err="1"/>
              <a:t>enregistré</a:t>
            </a:r>
            <a:r>
              <a:rPr lang="en-US" dirty="0"/>
              <a:t> 480.</a:t>
            </a:r>
            <a:endParaRPr lang="fr" dirty="0"/>
          </a:p>
          <a:p>
            <a:r>
              <a:rPr lang="en-US" dirty="0"/>
              <a:t>La </a:t>
            </a:r>
            <a:r>
              <a:rPr lang="en-US" dirty="0" err="1"/>
              <a:t>moyenne</a:t>
            </a:r>
            <a:r>
              <a:rPr lang="en-US" dirty="0"/>
              <a:t> sur 10 </a:t>
            </a:r>
            <a:r>
              <a:rPr lang="en-US" dirty="0" err="1"/>
              <a:t>ans</a:t>
            </a:r>
            <a:r>
              <a:rPr lang="en-US" dirty="0"/>
              <a:t> est de 712 </a:t>
            </a:r>
            <a:r>
              <a:rPr lang="en-US" dirty="0" err="1"/>
              <a:t>feux</a:t>
            </a:r>
            <a:r>
              <a:rPr lang="en-US" dirty="0"/>
              <a:t> de </a:t>
            </a:r>
            <a:r>
              <a:rPr lang="en-US" dirty="0" err="1"/>
              <a:t>forêt</a:t>
            </a:r>
            <a:r>
              <a:rPr lang="en-US" dirty="0"/>
              <a:t>.</a:t>
            </a:r>
            <a:br>
              <a:rPr lang="en-US" dirty="0"/>
            </a:br>
            <a:endParaRPr lang="en-US" dirty="0"/>
          </a:p>
          <a:p>
            <a:pPr marL="0" indent="0">
              <a:buNone/>
            </a:pPr>
            <a:r>
              <a:rPr lang="fr"/>
              <a:t>Consultez le site web du gouvernement de l'Ontario </a:t>
            </a:r>
            <a:r>
              <a:rPr lang="fr" dirty="0"/>
              <a:t>pour obtenir des renseignements à jour :</a:t>
            </a:r>
          </a:p>
          <a:p>
            <a:pPr marL="0" indent="0">
              <a:buNone/>
            </a:pPr>
            <a:r>
              <a:rPr lang="fr" dirty="0">
                <a:hlinkClick r:id="rId2"/>
              </a:rPr>
              <a:t>https://www.ontario.ca/fr/page/incendies-de-foret</a:t>
            </a:r>
            <a:r>
              <a:rPr lang="fr" dirty="0"/>
              <a:t> </a:t>
            </a:r>
            <a:endParaRPr lang="en-US" dirty="0"/>
          </a:p>
          <a:p>
            <a:pPr marL="0" indent="0">
              <a:buNone/>
            </a:pPr>
            <a:endParaRPr lang="en-US"/>
          </a:p>
        </p:txBody>
      </p:sp>
    </p:spTree>
    <p:extLst>
      <p:ext uri="{BB962C8B-B14F-4D97-AF65-F5344CB8AC3E}">
        <p14:creationId xmlns:p14="http://schemas.microsoft.com/office/powerpoint/2010/main" val="18125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EBB1-D298-6166-AE9B-48F7DCB729FD}"/>
              </a:ext>
            </a:extLst>
          </p:cNvPr>
          <p:cNvSpPr>
            <a:spLocks noGrp="1"/>
          </p:cNvSpPr>
          <p:nvPr>
            <p:ph type="title"/>
          </p:nvPr>
        </p:nvSpPr>
        <p:spPr/>
        <p:txBody>
          <a:bodyPr/>
          <a:lstStyle/>
          <a:p>
            <a:r>
              <a:rPr lang="fr"/>
              <a:t>Incendies</a:t>
            </a:r>
          </a:p>
        </p:txBody>
      </p:sp>
      <p:sp>
        <p:nvSpPr>
          <p:cNvPr id="3" name="Content Placeholder 2">
            <a:extLst>
              <a:ext uri="{FF2B5EF4-FFF2-40B4-BE49-F238E27FC236}">
                <a16:creationId xmlns:a16="http://schemas.microsoft.com/office/drawing/2014/main" id="{EF2D2BA7-2BDD-B6AC-D7FE-80A9193180CA}"/>
              </a:ext>
            </a:extLst>
          </p:cNvPr>
          <p:cNvSpPr>
            <a:spLocks noGrp="1"/>
          </p:cNvSpPr>
          <p:nvPr>
            <p:ph idx="1"/>
          </p:nvPr>
        </p:nvSpPr>
        <p:spPr/>
        <p:txBody>
          <a:bodyPr vert="horz" lIns="91440" tIns="45720" rIns="91440" bIns="45720" rtlCol="0" anchor="t">
            <a:normAutofit/>
          </a:bodyPr>
          <a:lstStyle/>
          <a:p>
            <a:pPr marL="0" indent="0" algn="ctr">
              <a:buNone/>
            </a:pPr>
            <a:r>
              <a:rPr lang="fr"/>
              <a:t>Quels sont les différents effets environnementaux et sociaux des feux de forêt au Canada ?</a:t>
            </a:r>
          </a:p>
        </p:txBody>
      </p:sp>
    </p:spTree>
    <p:extLst>
      <p:ext uri="{BB962C8B-B14F-4D97-AF65-F5344CB8AC3E}">
        <p14:creationId xmlns:p14="http://schemas.microsoft.com/office/powerpoint/2010/main" val="124475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6ACC-A1C6-B034-8BEB-68BBE8DACEBE}"/>
              </a:ext>
            </a:extLst>
          </p:cNvPr>
          <p:cNvSpPr>
            <a:spLocks noGrp="1"/>
          </p:cNvSpPr>
          <p:nvPr>
            <p:ph type="title"/>
          </p:nvPr>
        </p:nvSpPr>
        <p:spPr/>
        <p:txBody>
          <a:bodyPr/>
          <a:lstStyle/>
          <a:p>
            <a:r>
              <a:rPr lang="fr"/>
              <a:t>Incendies</a:t>
            </a:r>
          </a:p>
        </p:txBody>
      </p:sp>
      <p:sp>
        <p:nvSpPr>
          <p:cNvPr id="3" name="Content Placeholder 2">
            <a:extLst>
              <a:ext uri="{FF2B5EF4-FFF2-40B4-BE49-F238E27FC236}">
                <a16:creationId xmlns:a16="http://schemas.microsoft.com/office/drawing/2014/main" id="{EEF1D4EA-2FD2-3948-866A-50502DC3A8CC}"/>
              </a:ext>
            </a:extLst>
          </p:cNvPr>
          <p:cNvSpPr>
            <a:spLocks noGrp="1"/>
          </p:cNvSpPr>
          <p:nvPr>
            <p:ph idx="1"/>
          </p:nvPr>
        </p:nvSpPr>
        <p:spPr>
          <a:xfrm>
            <a:off x="457200" y="1414982"/>
            <a:ext cx="8229600" cy="4525963"/>
          </a:xfrm>
        </p:spPr>
        <p:txBody>
          <a:bodyPr vert="horz" lIns="91440" tIns="45720" rIns="91440" bIns="45720" rtlCol="0" anchor="t">
            <a:noAutofit/>
          </a:bodyPr>
          <a:lstStyle/>
          <a:p>
            <a:r>
              <a:rPr lang="fr"/>
              <a:t>Endommager les écosystèmes</a:t>
            </a:r>
          </a:p>
          <a:p>
            <a:r>
              <a:rPr lang="fr"/>
              <a:t>Polluer l'air et impact sur la qualité de l'eau</a:t>
            </a:r>
          </a:p>
          <a:p>
            <a:r>
              <a:rPr lang="fr"/>
              <a:t>Contribuer à l'érosion des sols</a:t>
            </a:r>
          </a:p>
          <a:p>
            <a:r>
              <a:rPr lang="fr"/>
              <a:t>Avoir un impact sur le changement climatique en libérant de dioxyde de carbone dans l'air</a:t>
            </a:r>
          </a:p>
          <a:p>
            <a:r>
              <a:rPr lang="fr"/>
              <a:t>Causer des problèmes de santé à long terme (respiratoires et cardiovasculaires)</a:t>
            </a:r>
          </a:p>
          <a:p>
            <a:r>
              <a:rPr lang="fr"/>
              <a:t>Pertes économiques et dommages matériels</a:t>
            </a:r>
          </a:p>
        </p:txBody>
      </p:sp>
    </p:spTree>
    <p:extLst>
      <p:ext uri="{BB962C8B-B14F-4D97-AF65-F5344CB8AC3E}">
        <p14:creationId xmlns:p14="http://schemas.microsoft.com/office/powerpoint/2010/main" val="28037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jeune femme portant un masque respiratoire N95 se tient sur un balcon surplombant une ville enveloppée par une épaisse brume de fumée provenant de feux de forêt. La visibilité est fortement réduite et le ciel est teinté d’une couleur jaune-orangée, illustrant les graves conséquences des incendies de forêt sur la qualité de l’air et la santé publique, notamment les problèmes respiratoires et cardiovasculaires.">
            <a:extLst>
              <a:ext uri="{FF2B5EF4-FFF2-40B4-BE49-F238E27FC236}">
                <a16:creationId xmlns:a16="http://schemas.microsoft.com/office/drawing/2014/main" id="{A3863C2E-DC81-D722-26B6-0FEAD119CAED}"/>
              </a:ext>
            </a:extLst>
          </p:cNvPr>
          <p:cNvPicPr>
            <a:picLocks noChangeAspect="1"/>
          </p:cNvPicPr>
          <p:nvPr/>
        </p:nvPicPr>
        <p:blipFill>
          <a:blip r:embed="rId2"/>
          <a:stretch>
            <a:fillRect/>
          </a:stretch>
        </p:blipFill>
        <p:spPr>
          <a:xfrm>
            <a:off x="746185" y="476488"/>
            <a:ext cx="7496175" cy="5000625"/>
          </a:xfrm>
          <a:prstGeom prst="rect">
            <a:avLst/>
          </a:prstGeom>
        </p:spPr>
      </p:pic>
    </p:spTree>
    <p:extLst>
      <p:ext uri="{BB962C8B-B14F-4D97-AF65-F5344CB8AC3E}">
        <p14:creationId xmlns:p14="http://schemas.microsoft.com/office/powerpoint/2010/main" val="135637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
              <a:t>Incendies</a:t>
            </a:r>
            <a:endParaRPr lang="en-US"/>
          </a:p>
        </p:txBody>
      </p:sp>
      <p:sp>
        <p:nvSpPr>
          <p:cNvPr id="3" name="Content Placeholder 2"/>
          <p:cNvSpPr>
            <a:spLocks noGrp="1"/>
          </p:cNvSpPr>
          <p:nvPr>
            <p:ph idx="1"/>
          </p:nvPr>
        </p:nvSpPr>
        <p:spPr/>
        <p:txBody>
          <a:bodyPr vert="horz" lIns="91440" tIns="45720" rIns="91440" bIns="45720" rtlCol="0" anchor="t">
            <a:normAutofit/>
          </a:bodyPr>
          <a:lstStyle/>
          <a:p>
            <a:endParaRPr lang="en-US" sz="1100">
              <a:latin typeface="Arial"/>
              <a:cs typeface="Arial"/>
            </a:endParaRPr>
          </a:p>
          <a:p>
            <a:pPr marL="0" indent="0">
              <a:buNone/>
            </a:pPr>
            <a:r>
              <a:rPr lang="fr"/>
              <a:t>Trois éléments sont nécessaires pour allumer un feu :</a:t>
            </a:r>
          </a:p>
          <a:p>
            <a:pPr marL="971550" lvl="1" indent="-514350">
              <a:buAutoNum type="arabicPeriod"/>
            </a:pPr>
            <a:r>
              <a:rPr lang="fr" sz="3200"/>
              <a:t>Combustible</a:t>
            </a:r>
          </a:p>
          <a:p>
            <a:pPr marL="971550" lvl="1" indent="-514350">
              <a:buAutoNum type="arabicPeriod"/>
            </a:pPr>
            <a:r>
              <a:rPr lang="fr" sz="3200"/>
              <a:t>Oxygène</a:t>
            </a:r>
          </a:p>
          <a:p>
            <a:pPr marL="971550" lvl="1" indent="-514350">
              <a:buAutoNum type="arabicPeriod"/>
            </a:pPr>
            <a:r>
              <a:rPr lang="fr" sz="3200"/>
              <a:t>Chaleur</a:t>
            </a:r>
            <a:br>
              <a:rPr lang="en-US" dirty="0"/>
            </a:br>
            <a:endParaRPr lang="en-US"/>
          </a:p>
        </p:txBody>
      </p:sp>
    </p:spTree>
    <p:extLst>
      <p:ext uri="{BB962C8B-B14F-4D97-AF65-F5344CB8AC3E}">
        <p14:creationId xmlns:p14="http://schemas.microsoft.com/office/powerpoint/2010/main" val="42062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ustration du triangle du feu montrant les trois éléments essentiels à la combustion. Un grand triangle vert foncé est placé devant un paysage forestier stylisé avec des conifères, des feuillus et des éclairs. Les trois côtés du triangle sont étiquetés « La chaleur », « L’oxygène » et « Le carburant ». Au centre du triangle, une flamme orange et rouge symbolise le feu. Au-dessus, une bannière rouge indique l’équation : La chaleur + l’oxygène + le carburant = feu. Ce diagramme illustre le concept fondamental selon lequel ces trois éléments doivent être réunis pour qu’un incendie se déclenche.">
            <a:extLst>
              <a:ext uri="{FF2B5EF4-FFF2-40B4-BE49-F238E27FC236}">
                <a16:creationId xmlns:a16="http://schemas.microsoft.com/office/drawing/2014/main" id="{AB0B2218-8502-B1A7-2E34-42BA6E82DD8A}"/>
              </a:ext>
            </a:extLst>
          </p:cNvPr>
          <p:cNvPicPr>
            <a:picLocks noChangeAspect="1"/>
          </p:cNvPicPr>
          <p:nvPr/>
        </p:nvPicPr>
        <p:blipFill>
          <a:blip r:embed="rId2"/>
          <a:stretch>
            <a:fillRect/>
          </a:stretch>
        </p:blipFill>
        <p:spPr>
          <a:xfrm>
            <a:off x="830846" y="1015407"/>
            <a:ext cx="7964479" cy="3720979"/>
          </a:xfrm>
          <a:prstGeom prst="rect">
            <a:avLst/>
          </a:prstGeom>
        </p:spPr>
      </p:pic>
    </p:spTree>
    <p:extLst>
      <p:ext uri="{BB962C8B-B14F-4D97-AF65-F5344CB8AC3E}">
        <p14:creationId xmlns:p14="http://schemas.microsoft.com/office/powerpoint/2010/main" val="381469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707B-6A26-7C2D-F098-C23EAA661EDE}"/>
              </a:ext>
            </a:extLst>
          </p:cNvPr>
          <p:cNvSpPr>
            <a:spLocks noGrp="1"/>
          </p:cNvSpPr>
          <p:nvPr>
            <p:ph type="title"/>
          </p:nvPr>
        </p:nvSpPr>
        <p:spPr/>
        <p:txBody>
          <a:bodyPr/>
          <a:lstStyle/>
          <a:p>
            <a:r>
              <a:rPr lang="fr"/>
              <a:t>Sources d'éléments</a:t>
            </a:r>
          </a:p>
        </p:txBody>
      </p:sp>
      <p:sp>
        <p:nvSpPr>
          <p:cNvPr id="3" name="Content Placeholder 2">
            <a:extLst>
              <a:ext uri="{FF2B5EF4-FFF2-40B4-BE49-F238E27FC236}">
                <a16:creationId xmlns:a16="http://schemas.microsoft.com/office/drawing/2014/main" id="{5EEA0B66-47D8-2A18-A557-E1AA61A94C24}"/>
              </a:ext>
            </a:extLst>
          </p:cNvPr>
          <p:cNvSpPr>
            <a:spLocks noGrp="1"/>
          </p:cNvSpPr>
          <p:nvPr>
            <p:ph idx="1"/>
          </p:nvPr>
        </p:nvSpPr>
        <p:spPr/>
        <p:txBody>
          <a:bodyPr vert="horz" lIns="91440" tIns="45720" rIns="91440" bIns="45720" rtlCol="0" anchor="t">
            <a:normAutofit/>
          </a:bodyPr>
          <a:lstStyle/>
          <a:p>
            <a:endParaRPr lang="en-US" sz="1100">
              <a:latin typeface="Arial"/>
              <a:cs typeface="Arial"/>
            </a:endParaRPr>
          </a:p>
          <a:p>
            <a:r>
              <a:rPr lang="fr" b="1"/>
              <a:t>Les</a:t>
            </a:r>
            <a:r>
              <a:rPr lang="fr"/>
              <a:t> sources de combustible  comprennent la végétation et </a:t>
            </a:r>
            <a:br>
              <a:rPr lang="en-US"/>
            </a:br>
            <a:r>
              <a:rPr lang="fr"/>
              <a:t>les structures artificielles</a:t>
            </a:r>
          </a:p>
          <a:p>
            <a:r>
              <a:rPr lang="fr" b="1"/>
              <a:t>L'oxygène</a:t>
            </a:r>
            <a:r>
              <a:rPr lang="fr"/>
              <a:t> est un composant de l'air qui représente 21 % de l'atmosphère</a:t>
            </a:r>
          </a:p>
          <a:p>
            <a:r>
              <a:rPr lang="fr" b="1"/>
              <a:t>Les sources de chaleur</a:t>
            </a:r>
            <a:r>
              <a:rPr lang="fr"/>
              <a:t> comprennent la foudre et les activités humaines</a:t>
            </a:r>
            <a:br>
              <a:rPr lang="en-US"/>
            </a:br>
            <a:endParaRPr lang="en-US"/>
          </a:p>
        </p:txBody>
      </p:sp>
    </p:spTree>
    <p:extLst>
      <p:ext uri="{BB962C8B-B14F-4D97-AF65-F5344CB8AC3E}">
        <p14:creationId xmlns:p14="http://schemas.microsoft.com/office/powerpoint/2010/main" val="234567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6A6A-729C-C017-DCD1-6113AA52B6AC}"/>
              </a:ext>
            </a:extLst>
          </p:cNvPr>
          <p:cNvSpPr>
            <a:spLocks noGrp="1"/>
          </p:cNvSpPr>
          <p:nvPr>
            <p:ph type="title"/>
          </p:nvPr>
        </p:nvSpPr>
        <p:spPr/>
        <p:txBody>
          <a:bodyPr/>
          <a:lstStyle/>
          <a:p>
            <a:r>
              <a:rPr lang="fr"/>
              <a:t>Éléments des feux de forêt</a:t>
            </a:r>
          </a:p>
        </p:txBody>
      </p:sp>
      <p:sp>
        <p:nvSpPr>
          <p:cNvPr id="3" name="Content Placeholder 2">
            <a:extLst>
              <a:ext uri="{FF2B5EF4-FFF2-40B4-BE49-F238E27FC236}">
                <a16:creationId xmlns:a16="http://schemas.microsoft.com/office/drawing/2014/main" id="{F474CFE1-B1E0-A234-A9EF-AD346B45AB1E}"/>
              </a:ext>
            </a:extLst>
          </p:cNvPr>
          <p:cNvSpPr>
            <a:spLocks noGrp="1"/>
          </p:cNvSpPr>
          <p:nvPr>
            <p:ph idx="1"/>
          </p:nvPr>
        </p:nvSpPr>
        <p:spPr/>
        <p:txBody>
          <a:bodyPr vert="horz" lIns="91440" tIns="45720" rIns="91440" bIns="45720" rtlCol="0" anchor="t">
            <a:normAutofit/>
          </a:bodyPr>
          <a:lstStyle/>
          <a:p>
            <a:r>
              <a:rPr lang="fr">
                <a:ea typeface="Calibri"/>
                <a:cs typeface="Calibri"/>
              </a:rPr>
              <a:t>Si </a:t>
            </a:r>
            <a:r>
              <a:rPr lang="fr" b="1">
                <a:ea typeface="Calibri"/>
                <a:cs typeface="Calibri"/>
              </a:rPr>
              <a:t>l'un</a:t>
            </a:r>
            <a:r>
              <a:rPr lang="fr">
                <a:ea typeface="Calibri"/>
                <a:cs typeface="Calibri"/>
              </a:rPr>
              <a:t> de ces éléments n'est </a:t>
            </a:r>
            <a:r>
              <a:rPr lang="fr" b="1">
                <a:ea typeface="Calibri"/>
                <a:cs typeface="Calibri"/>
              </a:rPr>
              <a:t>pas </a:t>
            </a:r>
            <a:r>
              <a:rPr lang="fr">
                <a:ea typeface="Calibri"/>
                <a:cs typeface="Calibri"/>
              </a:rPr>
              <a:t>présent, le feu ne brûlera </a:t>
            </a:r>
            <a:r>
              <a:rPr lang="fr" b="1">
                <a:ea typeface="Calibri"/>
                <a:cs typeface="Calibri"/>
              </a:rPr>
              <a:t>pas</a:t>
            </a:r>
            <a:r>
              <a:rPr lang="fr" dirty="0">
                <a:ea typeface="Calibri"/>
                <a:cs typeface="Calibri"/>
              </a:rPr>
              <a:t> </a:t>
            </a:r>
            <a:br>
              <a:rPr lang="en-US" dirty="0">
                <a:ea typeface="Calibri"/>
                <a:cs typeface="Calibri"/>
              </a:rPr>
            </a:br>
            <a:endParaRPr lang="en-US">
              <a:ea typeface="Calibri"/>
              <a:cs typeface="Calibri"/>
            </a:endParaRPr>
          </a:p>
          <a:p>
            <a:r>
              <a:rPr lang="fr">
                <a:ea typeface="Calibri"/>
                <a:cs typeface="Calibri"/>
              </a:rPr>
              <a:t>L'objectif des pompiers est d'enlever au moins un des éléments pour contrôler et arrêter la propagation du feu de forêt</a:t>
            </a:r>
            <a:br>
              <a:rPr lang="en-US" dirty="0"/>
            </a:br>
            <a:endParaRPr lang="en-US"/>
          </a:p>
        </p:txBody>
      </p:sp>
    </p:spTree>
    <p:extLst>
      <p:ext uri="{BB962C8B-B14F-4D97-AF65-F5344CB8AC3E}">
        <p14:creationId xmlns:p14="http://schemas.microsoft.com/office/powerpoint/2010/main" val="8556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593180-9ad8-4422-a3db-eaf76a9b5337">
      <Terms xmlns="http://schemas.microsoft.com/office/infopath/2007/PartnerControls"/>
    </lcf76f155ced4ddcb4097134ff3c332f>
    <TaxCatchAll xmlns="c7d6c617-7d65-4f51-8735-815a9846ae7b" xsi:nil="true"/>
    <Number xmlns="94593180-9ad8-4422-a3db-eaf76a9b53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A35499C4E0A54FA1B96A650DCB782C" ma:contentTypeVersion="20" ma:contentTypeDescription="Create a new document." ma:contentTypeScope="" ma:versionID="1b8bc0789888cfbcdd94b61b27cc4c8d">
  <xsd:schema xmlns:xsd="http://www.w3.org/2001/XMLSchema" xmlns:xs="http://www.w3.org/2001/XMLSchema" xmlns:p="http://schemas.microsoft.com/office/2006/metadata/properties" xmlns:ns2="94593180-9ad8-4422-a3db-eaf76a9b5337" xmlns:ns3="c7d6c617-7d65-4f51-8735-815a9846ae7b" targetNamespace="http://schemas.microsoft.com/office/2006/metadata/properties" ma:root="true" ma:fieldsID="a39db6e8c6530c504a7b1f6f0d699386" ns2:_="" ns3:_="">
    <xsd:import namespace="94593180-9ad8-4422-a3db-eaf76a9b5337"/>
    <xsd:import namespace="c7d6c617-7d65-4f51-8735-815a9846ae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umb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93180-9ad8-4422-a3db-eaf76a9b5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ef5a03-d613-4ac2-9504-6310097b7f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umber" ma:index="26" nillable="true" ma:displayName="Number" ma:format="Dropdown" ma:internalName="Number"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6c617-7d65-4f51-8735-815a9846ae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25b19d-7b7d-4999-b584-8ef3cba9100a}" ma:internalName="TaxCatchAll" ma:showField="CatchAllData" ma:web="c7d6c617-7d65-4f51-8735-815a9846a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19B97-79C5-4E4A-B6DB-64EEF950A42B}">
  <ds:schemaRefs>
    <ds:schemaRef ds:uri="94593180-9ad8-4422-a3db-eaf76a9b5337"/>
    <ds:schemaRef ds:uri="c7d6c617-7d65-4f51-8735-815a9846ae7b"/>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0FB515-1DD1-4003-8B2C-58D26958DC30}">
  <ds:schemaRefs>
    <ds:schemaRef ds:uri="http://schemas.microsoft.com/sharepoint/v3/contenttype/forms"/>
  </ds:schemaRefs>
</ds:datastoreItem>
</file>

<file path=customXml/itemProps3.xml><?xml version="1.0" encoding="utf-8"?>
<ds:datastoreItem xmlns:ds="http://schemas.openxmlformats.org/officeDocument/2006/customXml" ds:itemID="{34062B50-96AB-49B2-A05C-687FBC217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93180-9ad8-4422-a3db-eaf76a9b5337"/>
    <ds:schemaRef ds:uri="c7d6c617-7d65-4f51-8735-815a9846a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On-screen Show (4:3)</PresentationFormat>
  <Paragraphs>85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Incendies</vt:lpstr>
      <vt:lpstr>Feux de forêt en Ontario</vt:lpstr>
      <vt:lpstr>Incendies</vt:lpstr>
      <vt:lpstr>Incendies</vt:lpstr>
      <vt:lpstr>PowerPoint Presentation</vt:lpstr>
      <vt:lpstr>Incendies</vt:lpstr>
      <vt:lpstr>PowerPoint Presentation</vt:lpstr>
      <vt:lpstr>Sources d'éléments</vt:lpstr>
      <vt:lpstr>Éléments des feux de forêt</vt:lpstr>
      <vt:lpstr>Contrôler les feux de forêt</vt:lpstr>
      <vt:lpstr>Facteurs d'influence</vt:lpstr>
      <vt:lpstr>Combustible</vt:lpstr>
      <vt:lpstr>Topographie</vt:lpstr>
      <vt:lpstr>Topographie</vt:lpstr>
      <vt:lpstr>Temps</vt:lpstr>
      <vt:lpstr>Rôles naturels des feux de forêt</vt:lpstr>
      <vt:lpstr>Brûlages contrôlés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Max Fortin</cp:lastModifiedBy>
  <cp:revision>59</cp:revision>
  <dcterms:modified xsi:type="dcterms:W3CDTF">2026-04-27T17:58:15Z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0x010100F3A35499C4E0A54FA1B96A650DCB782C</vt:lpwstr>
  </property>
  <property fmtid="{D5CDD505-2E9C-101B-9397-08002B2CF9AE}" pid="3" name="Order">
    <vt:r8>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