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handoutMasterIdLst>
    <p:handoutMasterId r:id="rId19"/>
  </p:handoutMasterIdLst>
  <p:sldIdLst>
    <p:sldId id="259" r:id="rId5"/>
    <p:sldId id="268" r:id="rId6"/>
    <p:sldId id="269" r:id="rId7"/>
    <p:sldId id="270" r:id="rId8"/>
    <p:sldId id="271" r:id="rId9"/>
    <p:sldId id="272" r:id="rId10"/>
    <p:sldId id="281" r:id="rId11"/>
    <p:sldId id="273" r:id="rId12"/>
    <p:sldId id="274" r:id="rId13"/>
    <p:sldId id="276" r:id="rId14"/>
    <p:sldId id="282" r:id="rId15"/>
    <p:sldId id="279" r:id="rId16"/>
    <p:sldId id="280"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2DBE1E"/>
    <a:srgbClr val="80FF00"/>
    <a:srgbClr val="0063B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EBCC93-843C-7C75-E580-A099F2A61981}" v="2" dt="2026-04-30T18:13:09.911"/>
    <p1510:client id="{E10A8702-B0B3-7389-F770-DB720FD05C14}" v="94" dt="2026-04-29T17:52:44.3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7" autoAdjust="0"/>
    <p:restoredTop sz="83907" autoAdjust="0"/>
  </p:normalViewPr>
  <p:slideViewPr>
    <p:cSldViewPr snapToGrid="0" snapToObjects="1">
      <p:cViewPr varScale="1">
        <p:scale>
          <a:sx n="96" d="100"/>
          <a:sy n="96" d="100"/>
        </p:scale>
        <p:origin x="2176" y="16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ndan Roy" userId="S::brendan.roy@sciencenorth.ca::317a4787-62a4-4e50-891c-ea7be73a4f5d" providerId="AD" clId="Web-{E10A8702-B0B3-7389-F770-DB720FD05C14}"/>
    <pc:docChg chg="addSld modSld">
      <pc:chgData name="Brendan Roy" userId="S::brendan.roy@sciencenorth.ca::317a4787-62a4-4e50-891c-ea7be73a4f5d" providerId="AD" clId="Web-{E10A8702-B0B3-7389-F770-DB720FD05C14}" dt="2026-04-29T17:52:44.389" v="93"/>
      <pc:docMkLst>
        <pc:docMk/>
      </pc:docMkLst>
      <pc:sldChg chg="modSp">
        <pc:chgData name="Brendan Roy" userId="S::brendan.roy@sciencenorth.ca::317a4787-62a4-4e50-891c-ea7be73a4f5d" providerId="AD" clId="Web-{E10A8702-B0B3-7389-F770-DB720FD05C14}" dt="2026-04-29T17:39:28.546" v="4" actId="20577"/>
        <pc:sldMkLst>
          <pc:docMk/>
          <pc:sldMk cId="3382009372" sldId="259"/>
        </pc:sldMkLst>
        <pc:spChg chg="mod">
          <ac:chgData name="Brendan Roy" userId="S::brendan.roy@sciencenorth.ca::317a4787-62a4-4e50-891c-ea7be73a4f5d" providerId="AD" clId="Web-{E10A8702-B0B3-7389-F770-DB720FD05C14}" dt="2026-04-29T17:39:28.546" v="4" actId="20577"/>
          <ac:spMkLst>
            <pc:docMk/>
            <pc:sldMk cId="3382009372" sldId="259"/>
            <ac:spMk id="5" creationId="{00000000-0000-0000-0000-000000000000}"/>
          </ac:spMkLst>
        </pc:spChg>
      </pc:sldChg>
      <pc:sldChg chg="modSp">
        <pc:chgData name="Brendan Roy" userId="S::brendan.roy@sciencenorth.ca::317a4787-62a4-4e50-891c-ea7be73a4f5d" providerId="AD" clId="Web-{E10A8702-B0B3-7389-F770-DB720FD05C14}" dt="2026-04-29T17:40:11.734" v="13" actId="14100"/>
        <pc:sldMkLst>
          <pc:docMk/>
          <pc:sldMk cId="2457000096" sldId="269"/>
        </pc:sldMkLst>
        <pc:spChg chg="mod">
          <ac:chgData name="Brendan Roy" userId="S::brendan.roy@sciencenorth.ca::317a4787-62a4-4e50-891c-ea7be73a4f5d" providerId="AD" clId="Web-{E10A8702-B0B3-7389-F770-DB720FD05C14}" dt="2026-04-29T17:40:11.734" v="13" actId="14100"/>
          <ac:spMkLst>
            <pc:docMk/>
            <pc:sldMk cId="2457000096" sldId="269"/>
            <ac:spMk id="3" creationId="{4BB00AB1-9B1B-82B1-234E-B52621AA1A39}"/>
          </ac:spMkLst>
        </pc:spChg>
      </pc:sldChg>
      <pc:sldChg chg="addSp delSp modSp">
        <pc:chgData name="Brendan Roy" userId="S::brendan.roy@sciencenorth.ca::317a4787-62a4-4e50-891c-ea7be73a4f5d" providerId="AD" clId="Web-{E10A8702-B0B3-7389-F770-DB720FD05C14}" dt="2026-04-29T17:52:44.389" v="93"/>
        <pc:sldMkLst>
          <pc:docMk/>
          <pc:sldMk cId="51055300" sldId="270"/>
        </pc:sldMkLst>
        <pc:spChg chg="add del mod">
          <ac:chgData name="Brendan Roy" userId="S::brendan.roy@sciencenorth.ca::317a4787-62a4-4e50-891c-ea7be73a4f5d" providerId="AD" clId="Web-{E10A8702-B0B3-7389-F770-DB720FD05C14}" dt="2026-04-29T17:40:19.874" v="15"/>
          <ac:spMkLst>
            <pc:docMk/>
            <pc:sldMk cId="51055300" sldId="270"/>
            <ac:spMk id="3" creationId="{6E50351A-3AE7-B74F-DDB6-8BF1550CA7BB}"/>
          </ac:spMkLst>
        </pc:spChg>
        <pc:spChg chg="del">
          <ac:chgData name="Brendan Roy" userId="S::brendan.roy@sciencenorth.ca::317a4787-62a4-4e50-891c-ea7be73a4f5d" providerId="AD" clId="Web-{E10A8702-B0B3-7389-F770-DB720FD05C14}" dt="2026-04-29T17:40:22.030" v="16"/>
          <ac:spMkLst>
            <pc:docMk/>
            <pc:sldMk cId="51055300" sldId="270"/>
            <ac:spMk id="5" creationId="{9A1CCBAC-FBC9-F3BA-7E49-3306DEE9508E}"/>
          </ac:spMkLst>
        </pc:spChg>
        <pc:picChg chg="del">
          <ac:chgData name="Brendan Roy" userId="S::brendan.roy@sciencenorth.ca::317a4787-62a4-4e50-891c-ea7be73a4f5d" providerId="AD" clId="Web-{E10A8702-B0B3-7389-F770-DB720FD05C14}" dt="2026-04-29T17:40:15.890" v="14"/>
          <ac:picMkLst>
            <pc:docMk/>
            <pc:sldMk cId="51055300" sldId="270"/>
            <ac:picMk id="4" creationId="{A452A966-E21A-9B51-CAA7-3353CACBE125}"/>
          </ac:picMkLst>
        </pc:picChg>
        <pc:picChg chg="add mod modCrop">
          <ac:chgData name="Brendan Roy" userId="S::brendan.roy@sciencenorth.ca::317a4787-62a4-4e50-891c-ea7be73a4f5d" providerId="AD" clId="Web-{E10A8702-B0B3-7389-F770-DB720FD05C14}" dt="2026-04-29T17:52:44.389" v="93"/>
          <ac:picMkLst>
            <pc:docMk/>
            <pc:sldMk cId="51055300" sldId="270"/>
            <ac:picMk id="6" creationId="{3739306B-B32C-DA27-02DD-E247F98C2872}"/>
          </ac:picMkLst>
        </pc:picChg>
      </pc:sldChg>
      <pc:sldChg chg="modSp">
        <pc:chgData name="Brendan Roy" userId="S::brendan.roy@sciencenorth.ca::317a4787-62a4-4e50-891c-ea7be73a4f5d" providerId="AD" clId="Web-{E10A8702-B0B3-7389-F770-DB720FD05C14}" dt="2026-04-29T17:42:15.218" v="27" actId="20577"/>
        <pc:sldMkLst>
          <pc:docMk/>
          <pc:sldMk cId="2897786749" sldId="271"/>
        </pc:sldMkLst>
        <pc:spChg chg="mod">
          <ac:chgData name="Brendan Roy" userId="S::brendan.roy@sciencenorth.ca::317a4787-62a4-4e50-891c-ea7be73a4f5d" providerId="AD" clId="Web-{E10A8702-B0B3-7389-F770-DB720FD05C14}" dt="2026-04-29T17:42:15.218" v="27" actId="20577"/>
          <ac:spMkLst>
            <pc:docMk/>
            <pc:sldMk cId="2897786749" sldId="271"/>
            <ac:spMk id="3" creationId="{94AAE53C-402E-9145-9BCC-BA49C33C86B6}"/>
          </ac:spMkLst>
        </pc:spChg>
      </pc:sldChg>
      <pc:sldChg chg="delSp modSp">
        <pc:chgData name="Brendan Roy" userId="S::brendan.roy@sciencenorth.ca::317a4787-62a4-4e50-891c-ea7be73a4f5d" providerId="AD" clId="Web-{E10A8702-B0B3-7389-F770-DB720FD05C14}" dt="2026-04-29T17:42:35.671" v="35" actId="20577"/>
        <pc:sldMkLst>
          <pc:docMk/>
          <pc:sldMk cId="3439001532" sldId="272"/>
        </pc:sldMkLst>
        <pc:spChg chg="mod">
          <ac:chgData name="Brendan Roy" userId="S::brendan.roy@sciencenorth.ca::317a4787-62a4-4e50-891c-ea7be73a4f5d" providerId="AD" clId="Web-{E10A8702-B0B3-7389-F770-DB720FD05C14}" dt="2026-04-29T17:42:35.671" v="35" actId="20577"/>
          <ac:spMkLst>
            <pc:docMk/>
            <pc:sldMk cId="3439001532" sldId="272"/>
            <ac:spMk id="3" creationId="{0F3D44B3-7EDD-4A5A-1208-D0D46BCB6332}"/>
          </ac:spMkLst>
        </pc:spChg>
        <pc:spChg chg="del">
          <ac:chgData name="Brendan Roy" userId="S::brendan.roy@sciencenorth.ca::317a4787-62a4-4e50-891c-ea7be73a4f5d" providerId="AD" clId="Web-{E10A8702-B0B3-7389-F770-DB720FD05C14}" dt="2026-04-29T17:42:23.687" v="29"/>
          <ac:spMkLst>
            <pc:docMk/>
            <pc:sldMk cId="3439001532" sldId="272"/>
            <ac:spMk id="5" creationId="{528618B6-1567-E211-9B4E-E22A48CCC9F1}"/>
          </ac:spMkLst>
        </pc:spChg>
        <pc:picChg chg="del">
          <ac:chgData name="Brendan Roy" userId="S::brendan.roy@sciencenorth.ca::317a4787-62a4-4e50-891c-ea7be73a4f5d" providerId="AD" clId="Web-{E10A8702-B0B3-7389-F770-DB720FD05C14}" dt="2026-04-29T17:42:20.905" v="28"/>
          <ac:picMkLst>
            <pc:docMk/>
            <pc:sldMk cId="3439001532" sldId="272"/>
            <ac:picMk id="4" creationId="{6FE61F7C-9462-322B-1847-BAF3605624F0}"/>
          </ac:picMkLst>
        </pc:picChg>
      </pc:sldChg>
      <pc:sldChg chg="modSp">
        <pc:chgData name="Brendan Roy" userId="S::brendan.roy@sciencenorth.ca::317a4787-62a4-4e50-891c-ea7be73a4f5d" providerId="AD" clId="Web-{E10A8702-B0B3-7389-F770-DB720FD05C14}" dt="2026-04-29T17:44:45.624" v="49" actId="1076"/>
        <pc:sldMkLst>
          <pc:docMk/>
          <pc:sldMk cId="3860344673" sldId="273"/>
        </pc:sldMkLst>
        <pc:spChg chg="mod">
          <ac:chgData name="Brendan Roy" userId="S::brendan.roy@sciencenorth.ca::317a4787-62a4-4e50-891c-ea7be73a4f5d" providerId="AD" clId="Web-{E10A8702-B0B3-7389-F770-DB720FD05C14}" dt="2026-04-29T17:44:45.624" v="49" actId="1076"/>
          <ac:spMkLst>
            <pc:docMk/>
            <pc:sldMk cId="3860344673" sldId="273"/>
            <ac:spMk id="3" creationId="{39264067-9BD9-5EB1-B574-1B752F8EA2E9}"/>
          </ac:spMkLst>
        </pc:spChg>
      </pc:sldChg>
      <pc:sldChg chg="addSp delSp modSp">
        <pc:chgData name="Brendan Roy" userId="S::brendan.roy@sciencenorth.ca::317a4787-62a4-4e50-891c-ea7be73a4f5d" providerId="AD" clId="Web-{E10A8702-B0B3-7389-F770-DB720FD05C14}" dt="2026-04-29T17:52:44.389" v="93"/>
        <pc:sldMkLst>
          <pc:docMk/>
          <pc:sldMk cId="477184416" sldId="274"/>
        </pc:sldMkLst>
        <pc:spChg chg="add del mod">
          <ac:chgData name="Brendan Roy" userId="S::brendan.roy@sciencenorth.ca::317a4787-62a4-4e50-891c-ea7be73a4f5d" providerId="AD" clId="Web-{E10A8702-B0B3-7389-F770-DB720FD05C14}" dt="2026-04-29T17:44:58.499" v="52"/>
          <ac:spMkLst>
            <pc:docMk/>
            <pc:sldMk cId="477184416" sldId="274"/>
            <ac:spMk id="3" creationId="{3AD4E5E7-ABC5-AB62-6543-C73591FFE683}"/>
          </ac:spMkLst>
        </pc:spChg>
        <pc:spChg chg="del">
          <ac:chgData name="Brendan Roy" userId="S::brendan.roy@sciencenorth.ca::317a4787-62a4-4e50-891c-ea7be73a4f5d" providerId="AD" clId="Web-{E10A8702-B0B3-7389-F770-DB720FD05C14}" dt="2026-04-29T17:44:50.921" v="51"/>
          <ac:spMkLst>
            <pc:docMk/>
            <pc:sldMk cId="477184416" sldId="274"/>
            <ac:spMk id="5" creationId="{D861DAF6-A7BE-F3A6-2923-5B3C7645DE41}"/>
          </ac:spMkLst>
        </pc:spChg>
        <pc:picChg chg="del">
          <ac:chgData name="Brendan Roy" userId="S::brendan.roy@sciencenorth.ca::317a4787-62a4-4e50-891c-ea7be73a4f5d" providerId="AD" clId="Web-{E10A8702-B0B3-7389-F770-DB720FD05C14}" dt="2026-04-29T17:44:49.405" v="50"/>
          <ac:picMkLst>
            <pc:docMk/>
            <pc:sldMk cId="477184416" sldId="274"/>
            <ac:picMk id="4" creationId="{1BDC393B-05F3-4170-A8B4-B8CC7EA84F9F}"/>
          </ac:picMkLst>
        </pc:picChg>
        <pc:picChg chg="add mod">
          <ac:chgData name="Brendan Roy" userId="S::brendan.roy@sciencenorth.ca::317a4787-62a4-4e50-891c-ea7be73a4f5d" providerId="AD" clId="Web-{E10A8702-B0B3-7389-F770-DB720FD05C14}" dt="2026-04-29T17:52:44.389" v="93"/>
          <ac:picMkLst>
            <pc:docMk/>
            <pc:sldMk cId="477184416" sldId="274"/>
            <ac:picMk id="6" creationId="{DB1B0B1C-F7DF-0E4A-ABAC-D82940E85703}"/>
          </ac:picMkLst>
        </pc:picChg>
      </pc:sldChg>
      <pc:sldChg chg="modSp">
        <pc:chgData name="Brendan Roy" userId="S::brendan.roy@sciencenorth.ca::317a4787-62a4-4e50-891c-ea7be73a4f5d" providerId="AD" clId="Web-{E10A8702-B0B3-7389-F770-DB720FD05C14}" dt="2026-04-29T17:46:28.295" v="70" actId="20577"/>
        <pc:sldMkLst>
          <pc:docMk/>
          <pc:sldMk cId="4180241768" sldId="276"/>
        </pc:sldMkLst>
        <pc:spChg chg="mod">
          <ac:chgData name="Brendan Roy" userId="S::brendan.roy@sciencenorth.ca::317a4787-62a4-4e50-891c-ea7be73a4f5d" providerId="AD" clId="Web-{E10A8702-B0B3-7389-F770-DB720FD05C14}" dt="2026-04-29T17:46:28.295" v="70" actId="20577"/>
          <ac:spMkLst>
            <pc:docMk/>
            <pc:sldMk cId="4180241768" sldId="276"/>
            <ac:spMk id="3" creationId="{DE87F296-69EA-F639-BAEA-F5B9589027F3}"/>
          </ac:spMkLst>
        </pc:spChg>
      </pc:sldChg>
      <pc:sldChg chg="addSp delSp modSp">
        <pc:chgData name="Brendan Roy" userId="S::brendan.roy@sciencenorth.ca::317a4787-62a4-4e50-891c-ea7be73a4f5d" providerId="AD" clId="Web-{E10A8702-B0B3-7389-F770-DB720FD05C14}" dt="2026-04-29T17:52:44.389" v="93"/>
        <pc:sldMkLst>
          <pc:docMk/>
          <pc:sldMk cId="2029468021" sldId="279"/>
        </pc:sldMkLst>
        <pc:spChg chg="add del mod">
          <ac:chgData name="Brendan Roy" userId="S::brendan.roy@sciencenorth.ca::317a4787-62a4-4e50-891c-ea7be73a4f5d" providerId="AD" clId="Web-{E10A8702-B0B3-7389-F770-DB720FD05C14}" dt="2026-04-29T17:46:59.702" v="79"/>
          <ac:spMkLst>
            <pc:docMk/>
            <pc:sldMk cId="2029468021" sldId="279"/>
            <ac:spMk id="3" creationId="{9A363C57-9980-E817-982D-521C69391913}"/>
          </ac:spMkLst>
        </pc:spChg>
        <pc:spChg chg="del mod">
          <ac:chgData name="Brendan Roy" userId="S::brendan.roy@sciencenorth.ca::317a4787-62a4-4e50-891c-ea7be73a4f5d" providerId="AD" clId="Web-{E10A8702-B0B3-7389-F770-DB720FD05C14}" dt="2026-04-29T17:47:02.436" v="81"/>
          <ac:spMkLst>
            <pc:docMk/>
            <pc:sldMk cId="2029468021" sldId="279"/>
            <ac:spMk id="5" creationId="{4EC2B3BE-BA12-81E4-2E42-40DADAD9E7D8}"/>
          </ac:spMkLst>
        </pc:spChg>
        <pc:picChg chg="del">
          <ac:chgData name="Brendan Roy" userId="S::brendan.roy@sciencenorth.ca::317a4787-62a4-4e50-891c-ea7be73a4f5d" providerId="AD" clId="Web-{E10A8702-B0B3-7389-F770-DB720FD05C14}" dt="2026-04-29T17:46:56.702" v="78"/>
          <ac:picMkLst>
            <pc:docMk/>
            <pc:sldMk cId="2029468021" sldId="279"/>
            <ac:picMk id="4" creationId="{BAB4D129-DC22-23AD-9E18-9DA140B1EDA6}"/>
          </ac:picMkLst>
        </pc:picChg>
        <pc:picChg chg="add mod">
          <ac:chgData name="Brendan Roy" userId="S::brendan.roy@sciencenorth.ca::317a4787-62a4-4e50-891c-ea7be73a4f5d" providerId="AD" clId="Web-{E10A8702-B0B3-7389-F770-DB720FD05C14}" dt="2026-04-29T17:52:44.389" v="93"/>
          <ac:picMkLst>
            <pc:docMk/>
            <pc:sldMk cId="2029468021" sldId="279"/>
            <ac:picMk id="6" creationId="{5CF8B1DA-716E-4223-3319-6F927F4CABF1}"/>
          </ac:picMkLst>
        </pc:picChg>
      </pc:sldChg>
      <pc:sldChg chg="modSp">
        <pc:chgData name="Brendan Roy" userId="S::brendan.roy@sciencenorth.ca::317a4787-62a4-4e50-891c-ea7be73a4f5d" providerId="AD" clId="Web-{E10A8702-B0B3-7389-F770-DB720FD05C14}" dt="2026-04-29T17:48:11.608" v="91" actId="1076"/>
        <pc:sldMkLst>
          <pc:docMk/>
          <pc:sldMk cId="4246883108" sldId="280"/>
        </pc:sldMkLst>
        <pc:spChg chg="mod">
          <ac:chgData name="Brendan Roy" userId="S::brendan.roy@sciencenorth.ca::317a4787-62a4-4e50-891c-ea7be73a4f5d" providerId="AD" clId="Web-{E10A8702-B0B3-7389-F770-DB720FD05C14}" dt="2026-04-29T17:48:11.608" v="91" actId="1076"/>
          <ac:spMkLst>
            <pc:docMk/>
            <pc:sldMk cId="4246883108" sldId="280"/>
            <ac:spMk id="3" creationId="{5C44A6E9-7EA8-23A2-F3A4-24E0CC402C1E}"/>
          </ac:spMkLst>
        </pc:spChg>
      </pc:sldChg>
      <pc:sldChg chg="addSp delSp modSp add replId delAnim">
        <pc:chgData name="Brendan Roy" userId="S::brendan.roy@sciencenorth.ca::317a4787-62a4-4e50-891c-ea7be73a4f5d" providerId="AD" clId="Web-{E10A8702-B0B3-7389-F770-DB720FD05C14}" dt="2026-04-29T17:52:44.389" v="93"/>
        <pc:sldMkLst>
          <pc:docMk/>
          <pc:sldMk cId="807613276" sldId="281"/>
        </pc:sldMkLst>
        <pc:spChg chg="del">
          <ac:chgData name="Brendan Roy" userId="S::brendan.roy@sciencenorth.ca::317a4787-62a4-4e50-891c-ea7be73a4f5d" providerId="AD" clId="Web-{E10A8702-B0B3-7389-F770-DB720FD05C14}" dt="2026-04-29T17:44:08.452" v="40"/>
          <ac:spMkLst>
            <pc:docMk/>
            <pc:sldMk cId="807613276" sldId="281"/>
            <ac:spMk id="2" creationId="{05296875-C0DD-8152-5CB8-202AC937F939}"/>
          </ac:spMkLst>
        </pc:spChg>
        <pc:spChg chg="del">
          <ac:chgData name="Brendan Roy" userId="S::brendan.roy@sciencenorth.ca::317a4787-62a4-4e50-891c-ea7be73a4f5d" providerId="AD" clId="Web-{E10A8702-B0B3-7389-F770-DB720FD05C14}" dt="2026-04-29T17:42:46.515" v="37"/>
          <ac:spMkLst>
            <pc:docMk/>
            <pc:sldMk cId="807613276" sldId="281"/>
            <ac:spMk id="3" creationId="{69D80553-5FEC-989E-999C-0B0165A06061}"/>
          </ac:spMkLst>
        </pc:spChg>
        <pc:spChg chg="add del mod">
          <ac:chgData name="Brendan Roy" userId="S::brendan.roy@sciencenorth.ca::317a4787-62a4-4e50-891c-ea7be73a4f5d" providerId="AD" clId="Web-{E10A8702-B0B3-7389-F770-DB720FD05C14}" dt="2026-04-29T17:42:55.827" v="38"/>
          <ac:spMkLst>
            <pc:docMk/>
            <pc:sldMk cId="807613276" sldId="281"/>
            <ac:spMk id="5" creationId="{EF917B49-290B-364A-485A-5BE4EEE3861F}"/>
          </ac:spMkLst>
        </pc:spChg>
        <pc:spChg chg="add del mod">
          <ac:chgData name="Brendan Roy" userId="S::brendan.roy@sciencenorth.ca::317a4787-62a4-4e50-891c-ea7be73a4f5d" providerId="AD" clId="Web-{E10A8702-B0B3-7389-F770-DB720FD05C14}" dt="2026-04-29T17:44:16.296" v="42"/>
          <ac:spMkLst>
            <pc:docMk/>
            <pc:sldMk cId="807613276" sldId="281"/>
            <ac:spMk id="8" creationId="{EE951C16-76B3-883A-4228-34248CF1CB7F}"/>
          </ac:spMkLst>
        </pc:spChg>
        <pc:picChg chg="add mod modCrop">
          <ac:chgData name="Brendan Roy" userId="S::brendan.roy@sciencenorth.ca::317a4787-62a4-4e50-891c-ea7be73a4f5d" providerId="AD" clId="Web-{E10A8702-B0B3-7389-F770-DB720FD05C14}" dt="2026-04-29T17:52:44.389" v="93"/>
          <ac:picMkLst>
            <pc:docMk/>
            <pc:sldMk cId="807613276" sldId="281"/>
            <ac:picMk id="6" creationId="{69D36C85-E06E-7154-AF79-88B2383632DD}"/>
          </ac:picMkLst>
        </pc:picChg>
      </pc:sldChg>
      <pc:sldChg chg="modSp add replId">
        <pc:chgData name="Brendan Roy" userId="S::brendan.roy@sciencenorth.ca::317a4787-62a4-4e50-891c-ea7be73a4f5d" providerId="AD" clId="Web-{E10A8702-B0B3-7389-F770-DB720FD05C14}" dt="2026-04-29T17:46:48.014" v="77" actId="20577"/>
        <pc:sldMkLst>
          <pc:docMk/>
          <pc:sldMk cId="1536356310" sldId="282"/>
        </pc:sldMkLst>
        <pc:spChg chg="mod">
          <ac:chgData name="Brendan Roy" userId="S::brendan.roy@sciencenorth.ca::317a4787-62a4-4e50-891c-ea7be73a4f5d" providerId="AD" clId="Web-{E10A8702-B0B3-7389-F770-DB720FD05C14}" dt="2026-04-29T17:46:48.014" v="77" actId="20577"/>
          <ac:spMkLst>
            <pc:docMk/>
            <pc:sldMk cId="1536356310" sldId="282"/>
            <ac:spMk id="3" creationId="{ACA4A2B4-F048-DF41-94E3-17D7E1D0D778}"/>
          </ac:spMkLst>
        </pc:spChg>
      </pc:sldChg>
    </pc:docChg>
  </pc:docChgLst>
  <pc:docChgLst>
    <pc:chgData name="Brendan Roy" userId="S::brendan.roy@sciencenorth.ca::317a4787-62a4-4e50-891c-ea7be73a4f5d" providerId="AD" clId="Web-{171848B7-7795-5318-BFE9-61FADC87EC46}"/>
    <pc:docChg chg="delSld">
      <pc:chgData name="Brendan Roy" userId="S::brendan.roy@sciencenorth.ca::317a4787-62a4-4e50-891c-ea7be73a4f5d" providerId="AD" clId="Web-{171848B7-7795-5318-BFE9-61FADC87EC46}" dt="2026-04-21T16:14:12.447" v="1"/>
      <pc:docMkLst>
        <pc:docMk/>
      </pc:docMkLst>
    </pc:docChg>
  </pc:docChgLst>
  <pc:docChgLst>
    <pc:chgData name="Brendan Roy" userId="S::brendan.roy@sciencenorth.ca::317a4787-62a4-4e50-891c-ea7be73a4f5d" providerId="AD" clId="Web-{22EBCC93-843C-7C75-E580-A099F2A61981}"/>
    <pc:docChg chg="modSld">
      <pc:chgData name="Brendan Roy" userId="S::brendan.roy@sciencenorth.ca::317a4787-62a4-4e50-891c-ea7be73a4f5d" providerId="AD" clId="Web-{22EBCC93-843C-7C75-E580-A099F2A61981}" dt="2026-04-30T18:13:09.911" v="1"/>
      <pc:docMkLst>
        <pc:docMk/>
      </pc:docMkLst>
      <pc:sldChg chg="addSp delSp">
        <pc:chgData name="Brendan Roy" userId="S::brendan.roy@sciencenorth.ca::317a4787-62a4-4e50-891c-ea7be73a4f5d" providerId="AD" clId="Web-{22EBCC93-843C-7C75-E580-A099F2A61981}" dt="2026-04-30T18:13:09.911" v="1"/>
        <pc:sldMkLst>
          <pc:docMk/>
          <pc:sldMk cId="477184416" sldId="274"/>
        </pc:sldMkLst>
        <pc:picChg chg="add del">
          <ac:chgData name="Brendan Roy" userId="S::brendan.roy@sciencenorth.ca::317a4787-62a4-4e50-891c-ea7be73a4f5d" providerId="AD" clId="Web-{22EBCC93-843C-7C75-E580-A099F2A61981}" dt="2026-04-30T18:13:09.911" v="1"/>
          <ac:picMkLst>
            <pc:docMk/>
            <pc:sldMk cId="477184416" sldId="274"/>
            <ac:picMk id="6" creationId="{DB1B0B1C-F7DF-0E4A-ABAC-D82940E8570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8BABF43-7F50-5542-84E2-45C2273E863D}" type="datetimeFigureOut">
              <a:rPr lang="en-US" smtClean="0"/>
              <a:t>4/30/2026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4E3A43-2310-E442-B33D-06BE5E233F99}" type="slidenum">
              <a:rPr lang="en-US" smtClean="0"/>
              <a:t>‹#›</a:t>
            </a:fld>
            <a:endParaRPr lang="en-US"/>
          </a:p>
        </p:txBody>
      </p:sp>
    </p:spTree>
    <p:extLst>
      <p:ext uri="{BB962C8B-B14F-4D97-AF65-F5344CB8AC3E}">
        <p14:creationId xmlns:p14="http://schemas.microsoft.com/office/powerpoint/2010/main" val="24300309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5B20DE-6336-FF40-B83A-679B63730173}" type="datetimeFigureOut">
              <a:rPr lang="en-US" smtClean="0"/>
              <a:t>4/30/2026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220927-541B-ED46-AF68-F7EA89562EF9}" type="slidenum">
              <a:rPr lang="en-US" smtClean="0"/>
              <a:t>‹#›</a:t>
            </a:fld>
            <a:endParaRPr lang="en-US"/>
          </a:p>
        </p:txBody>
      </p:sp>
    </p:spTree>
    <p:extLst>
      <p:ext uri="{BB962C8B-B14F-4D97-AF65-F5344CB8AC3E}">
        <p14:creationId xmlns:p14="http://schemas.microsoft.com/office/powerpoint/2010/main" val="40428082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220927-541B-ED46-AF68-F7EA89562EF9}" type="slidenum">
              <a:rPr lang="en-US" smtClean="0"/>
              <a:t>1</a:t>
            </a:fld>
            <a:endParaRPr lang="en-US"/>
          </a:p>
        </p:txBody>
      </p:sp>
    </p:spTree>
    <p:extLst>
      <p:ext uri="{BB962C8B-B14F-4D97-AF65-F5344CB8AC3E}">
        <p14:creationId xmlns:p14="http://schemas.microsoft.com/office/powerpoint/2010/main" val="340322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220927-541B-ED46-AF68-F7EA89562EF9}" type="slidenum">
              <a:rPr lang="en-US" smtClean="0"/>
              <a:t>2</a:t>
            </a:fld>
            <a:endParaRPr lang="en-US"/>
          </a:p>
        </p:txBody>
      </p:sp>
    </p:spTree>
    <p:extLst>
      <p:ext uri="{BB962C8B-B14F-4D97-AF65-F5344CB8AC3E}">
        <p14:creationId xmlns:p14="http://schemas.microsoft.com/office/powerpoint/2010/main" val="3422091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724793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5510565-58AC-344E-A19B-A93AC7EACDCC}" type="datetimeFigureOut">
              <a:rPr lang="en-US" smtClean="0"/>
              <a:t>4/30/2026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7ACBD8B-57AB-C845-94E0-DE3A7742BC86}" type="slidenum">
              <a:rPr lang="en-US" smtClean="0"/>
              <a:t>‹#›</a:t>
            </a:fld>
            <a:endParaRPr lang="en-US"/>
          </a:p>
        </p:txBody>
      </p:sp>
    </p:spTree>
    <p:extLst>
      <p:ext uri="{BB962C8B-B14F-4D97-AF65-F5344CB8AC3E}">
        <p14:creationId xmlns:p14="http://schemas.microsoft.com/office/powerpoint/2010/main" val="2686663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5510565-58AC-344E-A19B-A93AC7EACDCC}" type="datetimeFigureOut">
              <a:rPr lang="en-US" smtClean="0"/>
              <a:t>4/30/2026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7ACBD8B-57AB-C845-94E0-DE3A7742BC86}" type="slidenum">
              <a:rPr lang="en-US" smtClean="0"/>
              <a:t>‹#›</a:t>
            </a:fld>
            <a:endParaRPr lang="en-US"/>
          </a:p>
        </p:txBody>
      </p:sp>
    </p:spTree>
    <p:extLst>
      <p:ext uri="{BB962C8B-B14F-4D97-AF65-F5344CB8AC3E}">
        <p14:creationId xmlns:p14="http://schemas.microsoft.com/office/powerpoint/2010/main" val="2908734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1327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35044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5510565-58AC-344E-A19B-A93AC7EACDCC}" type="datetimeFigureOut">
              <a:rPr lang="en-US" smtClean="0"/>
              <a:t>4/30/2026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7ACBD8B-57AB-C845-94E0-DE3A7742BC86}" type="slidenum">
              <a:rPr lang="en-US" smtClean="0"/>
              <a:t>‹#›</a:t>
            </a:fld>
            <a:endParaRPr lang="en-US"/>
          </a:p>
        </p:txBody>
      </p:sp>
    </p:spTree>
    <p:extLst>
      <p:ext uri="{BB962C8B-B14F-4D97-AF65-F5344CB8AC3E}">
        <p14:creationId xmlns:p14="http://schemas.microsoft.com/office/powerpoint/2010/main" val="2864130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65510565-58AC-344E-A19B-A93AC7EACDCC}" type="datetimeFigureOut">
              <a:rPr lang="en-US" smtClean="0"/>
              <a:t>4/30/2026</a:t>
            </a:fld>
            <a:endParaRPr lang="en-US"/>
          </a:p>
        </p:txBody>
      </p:sp>
    </p:spTree>
    <p:extLst>
      <p:ext uri="{BB962C8B-B14F-4D97-AF65-F5344CB8AC3E}">
        <p14:creationId xmlns:p14="http://schemas.microsoft.com/office/powerpoint/2010/main" val="1369915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5510565-58AC-344E-A19B-A93AC7EACDCC}" type="datetimeFigureOut">
              <a:rPr lang="en-US" smtClean="0"/>
              <a:t>4/30/2026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E7ACBD8B-57AB-C845-94E0-DE3A7742BC86}" type="slidenum">
              <a:rPr lang="en-US" smtClean="0"/>
              <a:t>‹#›</a:t>
            </a:fld>
            <a:endParaRPr lang="en-US"/>
          </a:p>
        </p:txBody>
      </p:sp>
    </p:spTree>
    <p:extLst>
      <p:ext uri="{BB962C8B-B14F-4D97-AF65-F5344CB8AC3E}">
        <p14:creationId xmlns:p14="http://schemas.microsoft.com/office/powerpoint/2010/main" val="1882186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5510565-58AC-344E-A19B-A93AC7EACDCC}" type="datetimeFigureOut">
              <a:rPr lang="en-US" smtClean="0"/>
              <a:t>4/30/2026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E7ACBD8B-57AB-C845-94E0-DE3A7742BC86}" type="slidenum">
              <a:rPr lang="en-US" smtClean="0"/>
              <a:t>‹#›</a:t>
            </a:fld>
            <a:endParaRPr lang="en-US"/>
          </a:p>
        </p:txBody>
      </p:sp>
    </p:spTree>
    <p:extLst>
      <p:ext uri="{BB962C8B-B14F-4D97-AF65-F5344CB8AC3E}">
        <p14:creationId xmlns:p14="http://schemas.microsoft.com/office/powerpoint/2010/main" val="1208500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7924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5510565-58AC-344E-A19B-A93AC7EACDCC}" type="datetimeFigureOut">
              <a:rPr lang="en-US" smtClean="0"/>
              <a:t>4/30/2026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7ACBD8B-57AB-C845-94E0-DE3A7742BC86}" type="slidenum">
              <a:rPr lang="en-US" smtClean="0"/>
              <a:t>‹#›</a:t>
            </a:fld>
            <a:endParaRPr lang="en-US"/>
          </a:p>
        </p:txBody>
      </p:sp>
    </p:spTree>
    <p:extLst>
      <p:ext uri="{BB962C8B-B14F-4D97-AF65-F5344CB8AC3E}">
        <p14:creationId xmlns:p14="http://schemas.microsoft.com/office/powerpoint/2010/main" val="1767571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91858"/>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 name="Group 3"/>
          <p:cNvGrpSpPr/>
          <p:nvPr userDrawn="1"/>
        </p:nvGrpSpPr>
        <p:grpSpPr>
          <a:xfrm>
            <a:off x="-130933" y="5952951"/>
            <a:ext cx="9427142" cy="995147"/>
            <a:chOff x="-130933" y="5987277"/>
            <a:chExt cx="9427142" cy="995147"/>
          </a:xfrm>
        </p:grpSpPr>
        <p:sp>
          <p:nvSpPr>
            <p:cNvPr id="8" name="Rectangle 7"/>
            <p:cNvSpPr/>
            <p:nvPr userDrawn="1"/>
          </p:nvSpPr>
          <p:spPr>
            <a:xfrm>
              <a:off x="-130933" y="5987277"/>
              <a:ext cx="9427142" cy="995147"/>
            </a:xfrm>
            <a:prstGeom prst="rect">
              <a:avLst/>
            </a:prstGeom>
            <a:solidFill>
              <a:srgbClr val="006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SN Logo-WHITE.eps"/>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708658" y="6076305"/>
              <a:ext cx="3144861" cy="801367"/>
            </a:xfrm>
            <a:prstGeom prst="rect">
              <a:avLst/>
            </a:prstGeom>
          </p:spPr>
        </p:pic>
      </p:grpSp>
    </p:spTree>
    <p:extLst>
      <p:ext uri="{BB962C8B-B14F-4D97-AF65-F5344CB8AC3E}">
        <p14:creationId xmlns:p14="http://schemas.microsoft.com/office/powerpoint/2010/main" val="35295905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b="1" kern="1200">
          <a:solidFill>
            <a:srgbClr val="0063BE"/>
          </a:solidFill>
          <a:latin typeface="Helvetica Neue"/>
          <a:ea typeface="+mj-ea"/>
          <a:cs typeface="Helvetica Neue"/>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Helvetica Neue"/>
          <a:ea typeface="+mn-ea"/>
          <a:cs typeface="Helvetica Neue"/>
        </a:defRPr>
      </a:lvl1pPr>
      <a:lvl2pPr marL="742950" indent="-285750" algn="l" defTabSz="457200" rtl="0" eaLnBrk="1" latinLnBrk="0" hangingPunct="1">
        <a:spcBef>
          <a:spcPct val="20000"/>
        </a:spcBef>
        <a:buFont typeface="Arial"/>
        <a:buChar char="–"/>
        <a:defRPr sz="2800" kern="1200">
          <a:solidFill>
            <a:schemeClr val="tx1"/>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kern="1200">
          <a:solidFill>
            <a:schemeClr val="tx1"/>
          </a:solidFill>
          <a:latin typeface="Helvetica Neue"/>
          <a:ea typeface="+mn-ea"/>
          <a:cs typeface="Helvetica Neue"/>
        </a:defRPr>
      </a:lvl3pPr>
      <a:lvl4pPr marL="1600200" indent="-228600" algn="l" defTabSz="457200" rtl="0" eaLnBrk="1" latinLnBrk="0" hangingPunct="1">
        <a:spcBef>
          <a:spcPct val="20000"/>
        </a:spcBef>
        <a:buFont typeface="Arial"/>
        <a:buChar char="–"/>
        <a:defRPr sz="2000" kern="1200">
          <a:solidFill>
            <a:schemeClr val="tx1"/>
          </a:solidFill>
          <a:latin typeface="Helvetica Neue"/>
          <a:ea typeface="+mn-ea"/>
          <a:cs typeface="Helvetica Neue"/>
        </a:defRPr>
      </a:lvl4pPr>
      <a:lvl5pPr marL="2057400" indent="-228600" algn="l" defTabSz="457200" rtl="0" eaLnBrk="1" latinLnBrk="0" hangingPunct="1">
        <a:spcBef>
          <a:spcPct val="20000"/>
        </a:spcBef>
        <a:buFont typeface="Arial"/>
        <a:buChar char="»"/>
        <a:defRPr sz="2000" kern="1200">
          <a:solidFill>
            <a:schemeClr val="tx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Earthquakes</a:t>
            </a:r>
          </a:p>
        </p:txBody>
      </p:sp>
      <p:sp>
        <p:nvSpPr>
          <p:cNvPr id="5" name="Subtitle 4"/>
          <p:cNvSpPr>
            <a:spLocks noGrp="1"/>
          </p:cNvSpPr>
          <p:nvPr>
            <p:ph type="body" idx="1"/>
          </p:nvPr>
        </p:nvSpPr>
        <p:spPr/>
        <p:txBody>
          <a:bodyPr>
            <a:normAutofit/>
          </a:bodyPr>
          <a:lstStyle/>
          <a:p>
            <a:r>
              <a:rPr lang="en-US" sz="2400">
                <a:solidFill>
                  <a:schemeClr val="tx1"/>
                </a:solidFill>
                <a:latin typeface="Helvetica"/>
                <a:cs typeface="Helvetica"/>
              </a:rPr>
              <a:t>Natural Disasters in Canada</a:t>
            </a:r>
            <a:endParaRPr lang="en-US" sz="2400" dirty="0">
              <a:solidFill>
                <a:schemeClr val="tx1"/>
              </a:solidFill>
              <a:latin typeface="Helvetica"/>
              <a:cs typeface="Helvetica"/>
            </a:endParaRPr>
          </a:p>
        </p:txBody>
      </p:sp>
    </p:spTree>
    <p:extLst>
      <p:ext uri="{BB962C8B-B14F-4D97-AF65-F5344CB8AC3E}">
        <p14:creationId xmlns:p14="http://schemas.microsoft.com/office/powerpoint/2010/main" val="3382009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6F9DA-105C-9C8B-B7E2-38E292EC34EC}"/>
              </a:ext>
            </a:extLst>
          </p:cNvPr>
          <p:cNvSpPr>
            <a:spLocks noGrp="1"/>
          </p:cNvSpPr>
          <p:nvPr>
            <p:ph type="title"/>
          </p:nvPr>
        </p:nvSpPr>
        <p:spPr/>
        <p:txBody>
          <a:bodyPr/>
          <a:lstStyle/>
          <a:p>
            <a:r>
              <a:rPr lang="en-US" dirty="0"/>
              <a:t>Measuring Earthquakes</a:t>
            </a:r>
          </a:p>
        </p:txBody>
      </p:sp>
      <p:sp>
        <p:nvSpPr>
          <p:cNvPr id="3" name="Content Placeholder 2">
            <a:extLst>
              <a:ext uri="{FF2B5EF4-FFF2-40B4-BE49-F238E27FC236}">
                <a16:creationId xmlns:a16="http://schemas.microsoft.com/office/drawing/2014/main" id="{DE87F296-69EA-F639-BAEA-F5B9589027F3}"/>
              </a:ext>
            </a:extLst>
          </p:cNvPr>
          <p:cNvSpPr>
            <a:spLocks noGrp="1"/>
          </p:cNvSpPr>
          <p:nvPr>
            <p:ph idx="1"/>
          </p:nvPr>
        </p:nvSpPr>
        <p:spPr>
          <a:xfrm>
            <a:off x="457200" y="1719558"/>
            <a:ext cx="8229600" cy="3957806"/>
          </a:xfrm>
        </p:spPr>
        <p:txBody>
          <a:bodyPr vert="horz" lIns="91440" tIns="45720" rIns="91440" bIns="45720" rtlCol="0" anchor="t">
            <a:noAutofit/>
          </a:bodyPr>
          <a:lstStyle/>
          <a:p>
            <a:r>
              <a:rPr lang="en-US" dirty="0">
                <a:cs typeface="Arial"/>
              </a:rPr>
              <a:t>Scientists can detect the magnitude of earthquakes using a seismograph which measures the vibrations in the ground </a:t>
            </a:r>
          </a:p>
          <a:p>
            <a:r>
              <a:rPr lang="en-US" dirty="0">
                <a:cs typeface="Arial"/>
              </a:rPr>
              <a:t>These vibrations are called </a:t>
            </a:r>
            <a:r>
              <a:rPr lang="en-US">
                <a:cs typeface="Arial"/>
              </a:rPr>
              <a:t>seismic waves</a:t>
            </a:r>
            <a:endParaRPr lang="en-US" dirty="0">
              <a:cs typeface="Arial"/>
            </a:endParaRPr>
          </a:p>
        </p:txBody>
      </p:sp>
    </p:spTree>
    <p:extLst>
      <p:ext uri="{BB962C8B-B14F-4D97-AF65-F5344CB8AC3E}">
        <p14:creationId xmlns:p14="http://schemas.microsoft.com/office/powerpoint/2010/main" val="418024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F9588-AA3C-2F72-CDEF-1FB047B3B8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168EC6-F4B5-21C7-1C7A-44937C26CF58}"/>
              </a:ext>
            </a:extLst>
          </p:cNvPr>
          <p:cNvSpPr>
            <a:spLocks noGrp="1"/>
          </p:cNvSpPr>
          <p:nvPr>
            <p:ph type="title"/>
          </p:nvPr>
        </p:nvSpPr>
        <p:spPr/>
        <p:txBody>
          <a:bodyPr/>
          <a:lstStyle/>
          <a:p>
            <a:r>
              <a:rPr lang="en-US" dirty="0"/>
              <a:t>Measuring Earthquakes</a:t>
            </a:r>
          </a:p>
        </p:txBody>
      </p:sp>
      <p:sp>
        <p:nvSpPr>
          <p:cNvPr id="3" name="Content Placeholder 2">
            <a:extLst>
              <a:ext uri="{FF2B5EF4-FFF2-40B4-BE49-F238E27FC236}">
                <a16:creationId xmlns:a16="http://schemas.microsoft.com/office/drawing/2014/main" id="{ACA4A2B4-F048-DF41-94E3-17D7E1D0D778}"/>
              </a:ext>
            </a:extLst>
          </p:cNvPr>
          <p:cNvSpPr>
            <a:spLocks noGrp="1"/>
          </p:cNvSpPr>
          <p:nvPr>
            <p:ph idx="1"/>
          </p:nvPr>
        </p:nvSpPr>
        <p:spPr>
          <a:xfrm>
            <a:off x="457200" y="1719558"/>
            <a:ext cx="8229600" cy="3957806"/>
          </a:xfrm>
        </p:spPr>
        <p:txBody>
          <a:bodyPr vert="horz" lIns="91440" tIns="45720" rIns="91440" bIns="45720" rtlCol="0" anchor="t">
            <a:noAutofit/>
          </a:bodyPr>
          <a:lstStyle/>
          <a:p>
            <a:r>
              <a:rPr lang="en-US">
                <a:latin typeface="Arial"/>
                <a:cs typeface="Arial"/>
              </a:rPr>
              <a:t>The height of the largest waves is the measurement of the size of the earthquake</a:t>
            </a:r>
          </a:p>
          <a:p>
            <a:r>
              <a:rPr lang="en-US" dirty="0">
                <a:latin typeface="Arial"/>
                <a:cs typeface="Arial"/>
              </a:rPr>
              <a:t>The result is a seismogram which is a series of wavy lines that can help scientists record the location, </a:t>
            </a:r>
            <a:r>
              <a:rPr lang="en-US">
                <a:latin typeface="Arial"/>
                <a:cs typeface="Arial"/>
              </a:rPr>
              <a:t>intensity, and </a:t>
            </a:r>
            <a:r>
              <a:rPr lang="en-US" dirty="0">
                <a:latin typeface="Arial"/>
                <a:cs typeface="Arial"/>
              </a:rPr>
              <a:t>duration of the earthquake</a:t>
            </a:r>
            <a:endParaRPr lang="en-US" dirty="0"/>
          </a:p>
        </p:txBody>
      </p:sp>
    </p:spTree>
    <p:extLst>
      <p:ext uri="{BB962C8B-B14F-4D97-AF65-F5344CB8AC3E}">
        <p14:creationId xmlns:p14="http://schemas.microsoft.com/office/powerpoint/2010/main" val="153635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eismograph machine recording seismic wave data on a rotating paper drum, used by scientists to measure the vibrations caused by earthquakes and determine their location, intensity, and duration.">
            <a:extLst>
              <a:ext uri="{FF2B5EF4-FFF2-40B4-BE49-F238E27FC236}">
                <a16:creationId xmlns:a16="http://schemas.microsoft.com/office/drawing/2014/main" id="{5CF8B1DA-716E-4223-3319-6F927F4CABF1}"/>
              </a:ext>
            </a:extLst>
          </p:cNvPr>
          <p:cNvPicPr>
            <a:picLocks noChangeAspect="1"/>
          </p:cNvPicPr>
          <p:nvPr/>
        </p:nvPicPr>
        <p:blipFill>
          <a:blip r:embed="rId2"/>
          <a:stretch>
            <a:fillRect/>
          </a:stretch>
        </p:blipFill>
        <p:spPr>
          <a:xfrm>
            <a:off x="1143000" y="1143132"/>
            <a:ext cx="6858000" cy="4571736"/>
          </a:xfrm>
          <a:prstGeom prst="rect">
            <a:avLst/>
          </a:prstGeom>
        </p:spPr>
      </p:pic>
    </p:spTree>
    <p:extLst>
      <p:ext uri="{BB962C8B-B14F-4D97-AF65-F5344CB8AC3E}">
        <p14:creationId xmlns:p14="http://schemas.microsoft.com/office/powerpoint/2010/main" val="2029468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49B2-564C-1C52-2FE2-791840BB4F0F}"/>
              </a:ext>
            </a:extLst>
          </p:cNvPr>
          <p:cNvSpPr>
            <a:spLocks noGrp="1"/>
          </p:cNvSpPr>
          <p:nvPr>
            <p:ph type="title"/>
          </p:nvPr>
        </p:nvSpPr>
        <p:spPr/>
        <p:txBody>
          <a:bodyPr/>
          <a:lstStyle/>
          <a:p>
            <a:r>
              <a:rPr lang="en-US" dirty="0"/>
              <a:t>Predicting Earthquakes</a:t>
            </a:r>
          </a:p>
        </p:txBody>
      </p:sp>
      <p:sp>
        <p:nvSpPr>
          <p:cNvPr id="3" name="Content Placeholder 2">
            <a:extLst>
              <a:ext uri="{FF2B5EF4-FFF2-40B4-BE49-F238E27FC236}">
                <a16:creationId xmlns:a16="http://schemas.microsoft.com/office/drawing/2014/main" id="{5C44A6E9-7EA8-23A2-F3A4-24E0CC402C1E}"/>
              </a:ext>
            </a:extLst>
          </p:cNvPr>
          <p:cNvSpPr>
            <a:spLocks noGrp="1"/>
          </p:cNvSpPr>
          <p:nvPr>
            <p:ph idx="1"/>
          </p:nvPr>
        </p:nvSpPr>
        <p:spPr>
          <a:xfrm>
            <a:off x="457200" y="1308521"/>
            <a:ext cx="8229600" cy="4525963"/>
          </a:xfrm>
        </p:spPr>
        <p:txBody>
          <a:bodyPr vert="horz" lIns="91440" tIns="45720" rIns="91440" bIns="45720" rtlCol="0" anchor="t">
            <a:noAutofit/>
          </a:bodyPr>
          <a:lstStyle/>
          <a:p>
            <a:r>
              <a:rPr lang="en-US" dirty="0"/>
              <a:t>Using historical data and measurements of ongoing tectonic plate movements, scientists can hypothesize how likely an earthquake will happen in the future</a:t>
            </a:r>
          </a:p>
          <a:p>
            <a:r>
              <a:rPr lang="en-US" dirty="0"/>
              <a:t>Engineers strive to predict the magnitude of earthquakes to warn people of potential danger</a:t>
            </a:r>
          </a:p>
          <a:p>
            <a:r>
              <a:rPr lang="en-US" dirty="0"/>
              <a:t>Building, bridges and other structures are designed and built to protect people from the devastating effects of earthquakes</a:t>
            </a:r>
          </a:p>
        </p:txBody>
      </p:sp>
    </p:spTree>
    <p:extLst>
      <p:ext uri="{BB962C8B-B14F-4D97-AF65-F5344CB8AC3E}">
        <p14:creationId xmlns:p14="http://schemas.microsoft.com/office/powerpoint/2010/main" val="424688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Earthquakes</a:t>
            </a:r>
            <a:endParaRPr lang="en-US"/>
          </a:p>
        </p:txBody>
      </p:sp>
      <p:sp>
        <p:nvSpPr>
          <p:cNvPr id="3" name="Content Placeholder 2"/>
          <p:cNvSpPr>
            <a:spLocks noGrp="1"/>
          </p:cNvSpPr>
          <p:nvPr>
            <p:ph idx="1"/>
          </p:nvPr>
        </p:nvSpPr>
        <p:spPr/>
        <p:txBody>
          <a:bodyPr vert="horz" lIns="91440" tIns="45720" rIns="91440" bIns="45720" rtlCol="0" anchor="t">
            <a:normAutofit/>
          </a:bodyPr>
          <a:lstStyle/>
          <a:p>
            <a:r>
              <a:rPr lang="en-US" dirty="0"/>
              <a:t>Most earthquakes are caused by the  movement of tectonic plates</a:t>
            </a:r>
          </a:p>
          <a:p>
            <a:r>
              <a:rPr lang="en-US" dirty="0"/>
              <a:t>Tectonic plates are large, broken pieces of the earth's outer crust</a:t>
            </a:r>
          </a:p>
          <a:p>
            <a:r>
              <a:rPr lang="en-US" dirty="0"/>
              <a:t>These plates are always moving but very slowly, roughly a few centimeters a year</a:t>
            </a:r>
            <a:br>
              <a:rPr lang="en-US" dirty="0"/>
            </a:br>
            <a:endParaRPr lang="en-US" dirty="0"/>
          </a:p>
        </p:txBody>
      </p:sp>
    </p:spTree>
    <p:extLst>
      <p:ext uri="{BB962C8B-B14F-4D97-AF65-F5344CB8AC3E}">
        <p14:creationId xmlns:p14="http://schemas.microsoft.com/office/powerpoint/2010/main" val="420623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F2548-2197-8ED9-0141-AD07D69B3667}"/>
              </a:ext>
            </a:extLst>
          </p:cNvPr>
          <p:cNvSpPr>
            <a:spLocks noGrp="1"/>
          </p:cNvSpPr>
          <p:nvPr>
            <p:ph type="title"/>
          </p:nvPr>
        </p:nvSpPr>
        <p:spPr/>
        <p:txBody>
          <a:bodyPr/>
          <a:lstStyle/>
          <a:p>
            <a:r>
              <a:rPr lang="en-US" dirty="0"/>
              <a:t>Earthquakes</a:t>
            </a:r>
          </a:p>
        </p:txBody>
      </p:sp>
      <p:sp>
        <p:nvSpPr>
          <p:cNvPr id="3" name="Content Placeholder 2">
            <a:extLst>
              <a:ext uri="{FF2B5EF4-FFF2-40B4-BE49-F238E27FC236}">
                <a16:creationId xmlns:a16="http://schemas.microsoft.com/office/drawing/2014/main" id="{4BB00AB1-9B1B-82B1-234E-B52621AA1A39}"/>
              </a:ext>
            </a:extLst>
          </p:cNvPr>
          <p:cNvSpPr>
            <a:spLocks noGrp="1"/>
          </p:cNvSpPr>
          <p:nvPr>
            <p:ph idx="1"/>
          </p:nvPr>
        </p:nvSpPr>
        <p:spPr>
          <a:xfrm>
            <a:off x="457200" y="1422647"/>
            <a:ext cx="8475504" cy="4540162"/>
          </a:xfrm>
        </p:spPr>
        <p:txBody>
          <a:bodyPr vert="horz" lIns="91440" tIns="45720" rIns="91440" bIns="45720" rtlCol="0" anchor="t">
            <a:noAutofit/>
          </a:bodyPr>
          <a:lstStyle/>
          <a:p>
            <a:r>
              <a:rPr lang="en-US" dirty="0">
                <a:cs typeface="Arial"/>
              </a:rPr>
              <a:t>Earthquakes typically occur when tectonic plates either move apart, slide past each </a:t>
            </a:r>
            <a:r>
              <a:rPr lang="en-US">
                <a:cs typeface="Arial"/>
              </a:rPr>
              <a:t>other or push against one another</a:t>
            </a:r>
          </a:p>
          <a:p>
            <a:r>
              <a:rPr lang="en-US" b="1" dirty="0">
                <a:cs typeface="Arial"/>
              </a:rPr>
              <a:t>Divergent: </a:t>
            </a:r>
            <a:r>
              <a:rPr lang="en-US" dirty="0">
                <a:cs typeface="Arial"/>
              </a:rPr>
              <a:t>the plates move apart</a:t>
            </a:r>
          </a:p>
          <a:p>
            <a:r>
              <a:rPr lang="en-US" b="1" dirty="0">
                <a:cs typeface="Arial"/>
              </a:rPr>
              <a:t>Convergent:</a:t>
            </a:r>
            <a:r>
              <a:rPr lang="en-US" dirty="0">
                <a:cs typeface="Arial"/>
              </a:rPr>
              <a:t> the plates push against one another </a:t>
            </a:r>
          </a:p>
          <a:p>
            <a:r>
              <a:rPr lang="en-US" b="1" dirty="0">
                <a:cs typeface="Arial"/>
              </a:rPr>
              <a:t>Transform: </a:t>
            </a:r>
            <a:r>
              <a:rPr lang="en-US" dirty="0">
                <a:cs typeface="Arial"/>
              </a:rPr>
              <a:t>the plates slide past each other</a:t>
            </a:r>
          </a:p>
          <a:p>
            <a:endParaRPr lang="en-US" dirty="0">
              <a:cs typeface="Arial"/>
            </a:endParaRPr>
          </a:p>
        </p:txBody>
      </p:sp>
    </p:spTree>
    <p:extLst>
      <p:ext uri="{BB962C8B-B14F-4D97-AF65-F5344CB8AC3E}">
        <p14:creationId xmlns:p14="http://schemas.microsoft.com/office/powerpoint/2010/main" val="245700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 illustrating four types of tectonic plate boundaries — transform (sliding past), convergent (colliding with volcanic activity), normal fault (vertical movement), and divergent (spreading apart) — showing how each interaction shapes the Earth's crust and can trigger earthquakes.">
            <a:extLst>
              <a:ext uri="{FF2B5EF4-FFF2-40B4-BE49-F238E27FC236}">
                <a16:creationId xmlns:a16="http://schemas.microsoft.com/office/drawing/2014/main" id="{3739306B-B32C-DA27-02DD-E247F98C2872}"/>
              </a:ext>
            </a:extLst>
          </p:cNvPr>
          <p:cNvPicPr>
            <a:picLocks noChangeAspect="1"/>
          </p:cNvPicPr>
          <p:nvPr/>
        </p:nvPicPr>
        <p:blipFill>
          <a:blip r:embed="rId2"/>
          <a:srcRect l="68" t="8017" r="-68"/>
          <a:stretch>
            <a:fillRect/>
          </a:stretch>
        </p:blipFill>
        <p:spPr>
          <a:xfrm>
            <a:off x="1143000" y="427657"/>
            <a:ext cx="6858006" cy="5095188"/>
          </a:xfrm>
          <a:prstGeom prst="rect">
            <a:avLst/>
          </a:prstGeom>
          <a:ln w="12700">
            <a:noFill/>
          </a:ln>
        </p:spPr>
      </p:pic>
    </p:spTree>
    <p:extLst>
      <p:ext uri="{BB962C8B-B14F-4D97-AF65-F5344CB8AC3E}">
        <p14:creationId xmlns:p14="http://schemas.microsoft.com/office/powerpoint/2010/main" val="51055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1618D-9914-9709-351B-7EA31C797E51}"/>
              </a:ext>
            </a:extLst>
          </p:cNvPr>
          <p:cNvSpPr>
            <a:spLocks noGrp="1"/>
          </p:cNvSpPr>
          <p:nvPr>
            <p:ph type="title"/>
          </p:nvPr>
        </p:nvSpPr>
        <p:spPr/>
        <p:txBody>
          <a:bodyPr/>
          <a:lstStyle/>
          <a:p>
            <a:r>
              <a:rPr lang="en-US" dirty="0"/>
              <a:t>Earthquakes</a:t>
            </a:r>
          </a:p>
        </p:txBody>
      </p:sp>
      <p:sp>
        <p:nvSpPr>
          <p:cNvPr id="3" name="Content Placeholder 2">
            <a:extLst>
              <a:ext uri="{FF2B5EF4-FFF2-40B4-BE49-F238E27FC236}">
                <a16:creationId xmlns:a16="http://schemas.microsoft.com/office/drawing/2014/main" id="{94AAE53C-402E-9145-9BCC-BA49C33C86B6}"/>
              </a:ext>
            </a:extLst>
          </p:cNvPr>
          <p:cNvSpPr>
            <a:spLocks noGrp="1"/>
          </p:cNvSpPr>
          <p:nvPr>
            <p:ph idx="1"/>
          </p:nvPr>
        </p:nvSpPr>
        <p:spPr>
          <a:xfrm>
            <a:off x="457200" y="1521473"/>
            <a:ext cx="8229600" cy="4696348"/>
          </a:xfrm>
        </p:spPr>
        <p:txBody>
          <a:bodyPr vert="horz" lIns="91440" tIns="45720" rIns="91440" bIns="45720" rtlCol="0" anchor="t">
            <a:noAutofit/>
          </a:bodyPr>
          <a:lstStyle/>
          <a:p>
            <a:pPr marL="457200" indent="-457200"/>
            <a:r>
              <a:rPr lang="en-US" dirty="0"/>
              <a:t>Fault lines are long cracks in the surface of the earth</a:t>
            </a:r>
            <a:endParaRPr lang="en-US">
              <a:latin typeface="Arial"/>
              <a:cs typeface="Arial"/>
            </a:endParaRPr>
          </a:p>
          <a:p>
            <a:r>
              <a:rPr lang="en-US" dirty="0"/>
              <a:t>When tectonic plates and fault lines interact, stress and pressure build up which causes the rock to crack and shift</a:t>
            </a:r>
          </a:p>
          <a:p>
            <a:r>
              <a:rPr lang="en-US" dirty="0"/>
              <a:t>This releases a lot of stored up energy</a:t>
            </a:r>
          </a:p>
          <a:p>
            <a:r>
              <a:rPr lang="en-US" dirty="0"/>
              <a:t>This burst of energy causes the ground to shake which is what we feel as an earthquake</a:t>
            </a:r>
          </a:p>
        </p:txBody>
      </p:sp>
    </p:spTree>
    <p:extLst>
      <p:ext uri="{BB962C8B-B14F-4D97-AF65-F5344CB8AC3E}">
        <p14:creationId xmlns:p14="http://schemas.microsoft.com/office/powerpoint/2010/main" val="289778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3BDB-CCA7-550E-4E9D-EBE04CF40227}"/>
              </a:ext>
            </a:extLst>
          </p:cNvPr>
          <p:cNvSpPr>
            <a:spLocks noGrp="1"/>
          </p:cNvSpPr>
          <p:nvPr>
            <p:ph type="title"/>
          </p:nvPr>
        </p:nvSpPr>
        <p:spPr/>
        <p:txBody>
          <a:bodyPr/>
          <a:lstStyle/>
          <a:p>
            <a:r>
              <a:rPr lang="en-US" dirty="0"/>
              <a:t>Earthquakes</a:t>
            </a:r>
          </a:p>
        </p:txBody>
      </p:sp>
      <p:sp>
        <p:nvSpPr>
          <p:cNvPr id="3" name="Content Placeholder 2">
            <a:extLst>
              <a:ext uri="{FF2B5EF4-FFF2-40B4-BE49-F238E27FC236}">
                <a16:creationId xmlns:a16="http://schemas.microsoft.com/office/drawing/2014/main" id="{0F3D44B3-7EDD-4A5A-1208-D0D46BCB6332}"/>
              </a:ext>
            </a:extLst>
          </p:cNvPr>
          <p:cNvSpPr>
            <a:spLocks noGrp="1"/>
          </p:cNvSpPr>
          <p:nvPr>
            <p:ph idx="1"/>
          </p:nvPr>
        </p:nvSpPr>
        <p:spPr>
          <a:xfrm>
            <a:off x="457200" y="1464678"/>
            <a:ext cx="8229600" cy="4753143"/>
          </a:xfrm>
        </p:spPr>
        <p:txBody>
          <a:bodyPr vert="horz" lIns="91440" tIns="45720" rIns="91440" bIns="45720" rtlCol="0" anchor="t">
            <a:normAutofit/>
          </a:bodyPr>
          <a:lstStyle/>
          <a:p>
            <a:pPr marL="457200" indent="-457200"/>
            <a:r>
              <a:rPr lang="en-US" dirty="0"/>
              <a:t>The </a:t>
            </a:r>
            <a:r>
              <a:rPr lang="en-US" b="1" dirty="0"/>
              <a:t>focus</a:t>
            </a:r>
            <a:r>
              <a:rPr lang="en-US" dirty="0"/>
              <a:t> is the area underground where </a:t>
            </a:r>
            <a:r>
              <a:rPr lang="en-US"/>
              <a:t>the rock breaks</a:t>
            </a:r>
          </a:p>
          <a:p>
            <a:r>
              <a:rPr lang="en-US" dirty="0"/>
              <a:t>The </a:t>
            </a:r>
            <a:r>
              <a:rPr lang="en-US" b="1" dirty="0"/>
              <a:t>epicenter</a:t>
            </a:r>
            <a:r>
              <a:rPr lang="en-US" dirty="0"/>
              <a:t> is the spot in the ground </a:t>
            </a:r>
            <a:r>
              <a:rPr lang="en-US"/>
              <a:t>directly above</a:t>
            </a:r>
            <a:r>
              <a:rPr lang="en-US" dirty="0"/>
              <a:t> the </a:t>
            </a:r>
            <a:r>
              <a:rPr lang="en-US"/>
              <a:t>focus</a:t>
            </a:r>
            <a:br>
              <a:rPr lang="en-US" dirty="0"/>
            </a:br>
            <a:br>
              <a:rPr lang="en-US" dirty="0"/>
            </a:br>
            <a:endParaRPr lang="en-US" dirty="0"/>
          </a:p>
        </p:txBody>
      </p:sp>
    </p:spTree>
    <p:extLst>
      <p:ext uri="{BB962C8B-B14F-4D97-AF65-F5344CB8AC3E}">
        <p14:creationId xmlns:p14="http://schemas.microsoft.com/office/powerpoint/2010/main" val="343900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D7083-D77B-3247-5763-027BF55E7554}"/>
            </a:ext>
          </a:extLst>
        </p:cNvPr>
        <p:cNvGrpSpPr/>
        <p:nvPr/>
      </p:nvGrpSpPr>
      <p:grpSpPr>
        <a:xfrm>
          <a:off x="0" y="0"/>
          <a:ext cx="0" cy="0"/>
          <a:chOff x="0" y="0"/>
          <a:chExt cx="0" cy="0"/>
        </a:xfrm>
      </p:grpSpPr>
      <p:pic>
        <p:nvPicPr>
          <p:cNvPr id="6" name="Picture 5" descr="Cross-section diagram of an earthquake showing the relationship between the fault line on the surface, the epicenter directly above, and the focus deep underground where seismic waves originate and radiate outward through rock layers.">
            <a:extLst>
              <a:ext uri="{FF2B5EF4-FFF2-40B4-BE49-F238E27FC236}">
                <a16:creationId xmlns:a16="http://schemas.microsoft.com/office/drawing/2014/main" id="{69D36C85-E06E-7154-AF79-88B2383632DD}"/>
              </a:ext>
            </a:extLst>
          </p:cNvPr>
          <p:cNvPicPr>
            <a:picLocks noChangeAspect="1"/>
          </p:cNvPicPr>
          <p:nvPr/>
        </p:nvPicPr>
        <p:blipFill>
          <a:blip r:embed="rId2"/>
          <a:srcRect t="15819" b="-94"/>
          <a:stretch>
            <a:fillRect/>
          </a:stretch>
        </p:blipFill>
        <p:spPr>
          <a:xfrm>
            <a:off x="1671257" y="1030034"/>
            <a:ext cx="6858000" cy="4185288"/>
          </a:xfrm>
          <a:prstGeom prst="rect">
            <a:avLst/>
          </a:prstGeom>
        </p:spPr>
      </p:pic>
    </p:spTree>
    <p:extLst>
      <p:ext uri="{BB962C8B-B14F-4D97-AF65-F5344CB8AC3E}">
        <p14:creationId xmlns:p14="http://schemas.microsoft.com/office/powerpoint/2010/main" val="807613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10FC8-2210-2CE4-C6BB-419B8A027CCF}"/>
              </a:ext>
            </a:extLst>
          </p:cNvPr>
          <p:cNvSpPr>
            <a:spLocks noGrp="1"/>
          </p:cNvSpPr>
          <p:nvPr>
            <p:ph type="title"/>
          </p:nvPr>
        </p:nvSpPr>
        <p:spPr/>
        <p:txBody>
          <a:bodyPr/>
          <a:lstStyle/>
          <a:p>
            <a:r>
              <a:rPr lang="en-US" dirty="0"/>
              <a:t>Measuring Earthquakes</a:t>
            </a:r>
          </a:p>
        </p:txBody>
      </p:sp>
      <p:sp>
        <p:nvSpPr>
          <p:cNvPr id="3" name="Content Placeholder 2">
            <a:extLst>
              <a:ext uri="{FF2B5EF4-FFF2-40B4-BE49-F238E27FC236}">
                <a16:creationId xmlns:a16="http://schemas.microsoft.com/office/drawing/2014/main" id="{39264067-9BD9-5EB1-B574-1B752F8EA2E9}"/>
              </a:ext>
            </a:extLst>
          </p:cNvPr>
          <p:cNvSpPr>
            <a:spLocks noGrp="1"/>
          </p:cNvSpPr>
          <p:nvPr>
            <p:ph idx="1"/>
          </p:nvPr>
        </p:nvSpPr>
        <p:spPr>
          <a:xfrm>
            <a:off x="457200" y="1308694"/>
            <a:ext cx="8229600" cy="4071604"/>
          </a:xfrm>
        </p:spPr>
        <p:txBody>
          <a:bodyPr vert="horz" lIns="91440" tIns="45720" rIns="91440" bIns="45720" rtlCol="0" anchor="t">
            <a:noAutofit/>
          </a:bodyPr>
          <a:lstStyle/>
          <a:p>
            <a:r>
              <a:rPr lang="en-US" dirty="0">
                <a:cs typeface="Arial"/>
              </a:rPr>
              <a:t>The Richter scale is the tool for measuring the amount of energy that is released during an </a:t>
            </a:r>
            <a:r>
              <a:rPr lang="en-US">
                <a:cs typeface="Arial"/>
              </a:rPr>
              <a:t>earthquake</a:t>
            </a:r>
            <a:endParaRPr lang="en-US" dirty="0">
              <a:cs typeface="Arial"/>
            </a:endParaRPr>
          </a:p>
          <a:p>
            <a:r>
              <a:rPr lang="en-US" dirty="0">
                <a:cs typeface="Arial"/>
              </a:rPr>
              <a:t>It is a scale ranging from 1 to 10 where the increase of one whole number is 10x the magnitude </a:t>
            </a:r>
          </a:p>
          <a:p>
            <a:r>
              <a:rPr lang="en-US" dirty="0">
                <a:cs typeface="Arial"/>
              </a:rPr>
              <a:t>For example, an earthquake that measures 7.0 is 100 times stronger than one that measures 5.0</a:t>
            </a:r>
            <a:endParaRPr lang="en-US" dirty="0"/>
          </a:p>
        </p:txBody>
      </p:sp>
    </p:spTree>
    <p:extLst>
      <p:ext uri="{BB962C8B-B14F-4D97-AF65-F5344CB8AC3E}">
        <p14:creationId xmlns:p14="http://schemas.microsoft.com/office/powerpoint/2010/main" val="386034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llustrated earthquake magnitude scale ranging from 1.0 (micro) to 10.0, showing increasing levels of structural damage to buildings at each level — from undetectable vibrations at the low end to catastrophic destruction at the high end.">
            <a:extLst>
              <a:ext uri="{FF2B5EF4-FFF2-40B4-BE49-F238E27FC236}">
                <a16:creationId xmlns:a16="http://schemas.microsoft.com/office/drawing/2014/main" id="{DB1B0B1C-F7DF-0E4A-ABAC-D82940E85703}"/>
              </a:ext>
            </a:extLst>
          </p:cNvPr>
          <p:cNvPicPr>
            <a:picLocks noChangeAspect="1"/>
          </p:cNvPicPr>
          <p:nvPr/>
        </p:nvPicPr>
        <p:blipFill>
          <a:blip r:embed="rId2"/>
          <a:stretch>
            <a:fillRect/>
          </a:stretch>
        </p:blipFill>
        <p:spPr>
          <a:xfrm>
            <a:off x="1143000" y="1000493"/>
            <a:ext cx="6858000" cy="4267981"/>
          </a:xfrm>
          <a:prstGeom prst="rect">
            <a:avLst/>
          </a:prstGeom>
        </p:spPr>
      </p:pic>
    </p:spTree>
    <p:extLst>
      <p:ext uri="{BB962C8B-B14F-4D97-AF65-F5344CB8AC3E}">
        <p14:creationId xmlns:p14="http://schemas.microsoft.com/office/powerpoint/2010/main" val="4771844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4593180-9ad8-4422-a3db-eaf76a9b5337">
      <Terms xmlns="http://schemas.microsoft.com/office/infopath/2007/PartnerControls"/>
    </lcf76f155ced4ddcb4097134ff3c332f>
    <TaxCatchAll xmlns="c7d6c617-7d65-4f51-8735-815a9846ae7b" xsi:nil="true"/>
    <Number xmlns="94593180-9ad8-4422-a3db-eaf76a9b533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3A35499C4E0A54FA1B96A650DCB782C" ma:contentTypeVersion="20" ma:contentTypeDescription="Create a new document." ma:contentTypeScope="" ma:versionID="1b8bc0789888cfbcdd94b61b27cc4c8d">
  <xsd:schema xmlns:xsd="http://www.w3.org/2001/XMLSchema" xmlns:xs="http://www.w3.org/2001/XMLSchema" xmlns:p="http://schemas.microsoft.com/office/2006/metadata/properties" xmlns:ns2="94593180-9ad8-4422-a3db-eaf76a9b5337" xmlns:ns3="c7d6c617-7d65-4f51-8735-815a9846ae7b" targetNamespace="http://schemas.microsoft.com/office/2006/metadata/properties" ma:root="true" ma:fieldsID="a39db6e8c6530c504a7b1f6f0d699386" ns2:_="" ns3:_="">
    <xsd:import namespace="94593180-9ad8-4422-a3db-eaf76a9b5337"/>
    <xsd:import namespace="c7d6c617-7d65-4f51-8735-815a9846ae7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Numbe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593180-9ad8-4422-a3db-eaf76a9b53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9ef5a03-d613-4ac2-9504-6310097b7f7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Number" ma:index="26" nillable="true" ma:displayName="Number" ma:format="Dropdown" ma:internalName="Number" ma:percentage="FALSE">
      <xsd:simpleType>
        <xsd:restriction base="dms:Number"/>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7d6c617-7d65-4f51-8735-815a9846ae7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425b19d-7b7d-4999-b584-8ef3cba9100a}" ma:internalName="TaxCatchAll" ma:showField="CatchAllData" ma:web="c7d6c617-7d65-4f51-8735-815a9846ae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819B97-79C5-4E4A-B6DB-64EEF950A42B}">
  <ds:schemaRefs>
    <ds:schemaRef ds:uri="http://schemas.microsoft.com/office/2006/metadata/properties"/>
    <ds:schemaRef ds:uri="http://schemas.microsoft.com/office/infopath/2007/PartnerControls"/>
    <ds:schemaRef ds:uri="94593180-9ad8-4422-a3db-eaf76a9b5337"/>
    <ds:schemaRef ds:uri="c7d6c617-7d65-4f51-8735-815a9846ae7b"/>
  </ds:schemaRefs>
</ds:datastoreItem>
</file>

<file path=customXml/itemProps2.xml><?xml version="1.0" encoding="utf-8"?>
<ds:datastoreItem xmlns:ds="http://schemas.openxmlformats.org/officeDocument/2006/customXml" ds:itemID="{EE0FB515-1DD1-4003-8B2C-58D26958DC30}">
  <ds:schemaRefs>
    <ds:schemaRef ds:uri="http://schemas.microsoft.com/sharepoint/v3/contenttype/forms"/>
  </ds:schemaRefs>
</ds:datastoreItem>
</file>

<file path=customXml/itemProps3.xml><?xml version="1.0" encoding="utf-8"?>
<ds:datastoreItem xmlns:ds="http://schemas.openxmlformats.org/officeDocument/2006/customXml" ds:itemID="{7353DA31-E958-4468-8504-72C4A8BA20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593180-9ad8-4422-a3db-eaf76a9b5337"/>
    <ds:schemaRef ds:uri="c7d6c617-7d65-4f51-8735-815a9846ae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Science North White and Blue PPT Template 2</Template>
  <TotalTime>0</TotalTime>
  <Words>2</Words>
  <Application>Microsoft Office PowerPoint</Application>
  <PresentationFormat>On-screen Show (4:3)</PresentationFormat>
  <Paragraphs>2</Paragraphs>
  <Slides>13</Slides>
  <Notes>2</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Earthquakes</vt:lpstr>
      <vt:lpstr>Earthquakes</vt:lpstr>
      <vt:lpstr>Earthquakes</vt:lpstr>
      <vt:lpstr>PowerPoint Presentation</vt:lpstr>
      <vt:lpstr>Earthquakes</vt:lpstr>
      <vt:lpstr>Earthquakes</vt:lpstr>
      <vt:lpstr>PowerPoint Presentation</vt:lpstr>
      <vt:lpstr>Measuring Earthquakes</vt:lpstr>
      <vt:lpstr>PowerPoint Presentation</vt:lpstr>
      <vt:lpstr>Measuring Earthquakes</vt:lpstr>
      <vt:lpstr>Measuring Earthquakes</vt:lpstr>
      <vt:lpstr>PowerPoint Presentation</vt:lpstr>
      <vt:lpstr>Predicting Earthquakes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292</cp:revision>
  <cp:lastPrinted>2012-08-15T01:10:59Z</cp:lastPrinted>
  <dcterms:created xsi:type="dcterms:W3CDTF">2018-06-05T18:25:27Z</dcterms:created>
  <dcterms:modified xsi:type="dcterms:W3CDTF">2026-04-30T18:13:17Z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0x010100F3A35499C4E0A54FA1B96A650DCB782C</vt:lpwstr>
  </property>
  <property fmtid="{D5CDD505-2E9C-101B-9397-08002B2CF9AE}" pid="3" name="Order">
    <vt:r8>900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MediaServiceImageTags">
    <vt:lpwstr/>
  </property>
</Properties>
</file>