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  <p:sldId id="279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DBE1E"/>
    <a:srgbClr val="80FF00"/>
    <a:srgbClr val="006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C16A97-D613-2FF9-51C0-3C20B671718D}" v="17" dt="2025-06-02T23:31:46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7" autoAdjust="0"/>
    <p:restoredTop sz="83907" autoAdjust="0"/>
  </p:normalViewPr>
  <p:slideViewPr>
    <p:cSldViewPr snapToGrid="0" snapToObjects="1">
      <p:cViewPr varScale="1">
        <p:scale>
          <a:sx n="96" d="100"/>
          <a:sy n="96" d="100"/>
        </p:scale>
        <p:origin x="217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tlem@rainbowschools.ca" userId="S::urn:spo:guest#littlem@rainbowschools.ca::" providerId="AD" clId="Web-{C8780A66-BDA7-EDA6-594C-764C19395BBD}"/>
    <pc:docChg chg="addSld delSld modSld sldOrd">
      <pc:chgData name="littlem@rainbowschools.ca" userId="S::urn:spo:guest#littlem@rainbowschools.ca::" providerId="AD" clId="Web-{C8780A66-BDA7-EDA6-594C-764C19395BBD}" dt="2025-05-31T01:15:54.495" v="879"/>
      <pc:docMkLst>
        <pc:docMk/>
      </pc:docMkLst>
      <pc:sldChg chg="del">
        <pc:chgData name="littlem@rainbowschools.ca" userId="S::urn:spo:guest#littlem@rainbowschools.ca::" providerId="AD" clId="Web-{C8780A66-BDA7-EDA6-594C-764C19395BBD}" dt="2025-05-31T00:44:00.251" v="11"/>
        <pc:sldMkLst>
          <pc:docMk/>
          <pc:sldMk cId="109857222" sldId="256"/>
        </pc:sldMkLst>
      </pc:sldChg>
      <pc:sldChg chg="modSp">
        <pc:chgData name="littlem@rainbowschools.ca" userId="S::urn:spo:guest#littlem@rainbowschools.ca::" providerId="AD" clId="Web-{C8780A66-BDA7-EDA6-594C-764C19395BBD}" dt="2025-05-31T00:43:51.219" v="10" actId="20577"/>
        <pc:sldMkLst>
          <pc:docMk/>
          <pc:sldMk cId="3382009372" sldId="259"/>
        </pc:sldMkLst>
        <pc:spChg chg="mod">
          <ac:chgData name="littlem@rainbowschools.ca" userId="S::urn:spo:guest#littlem@rainbowschools.ca::" providerId="AD" clId="Web-{C8780A66-BDA7-EDA6-594C-764C19395BBD}" dt="2025-05-31T00:43:36.032" v="5" actId="20577"/>
          <ac:spMkLst>
            <pc:docMk/>
            <pc:sldMk cId="3382009372" sldId="259"/>
            <ac:spMk id="4" creationId="{00000000-0000-0000-0000-000000000000}"/>
          </ac:spMkLst>
        </pc:spChg>
        <pc:spChg chg="mod">
          <ac:chgData name="littlem@rainbowschools.ca" userId="S::urn:spo:guest#littlem@rainbowschools.ca::" providerId="AD" clId="Web-{C8780A66-BDA7-EDA6-594C-764C19395BBD}" dt="2025-05-31T00:43:51.219" v="10" actId="20577"/>
          <ac:spMkLst>
            <pc:docMk/>
            <pc:sldMk cId="3382009372" sldId="259"/>
            <ac:spMk id="5" creationId="{00000000-0000-0000-0000-000000000000}"/>
          </ac:spMkLst>
        </pc:spChg>
      </pc:sldChg>
      <pc:sldChg chg="modSp">
        <pc:chgData name="littlem@rainbowschools.ca" userId="S::urn:spo:guest#littlem@rainbowschools.ca::" providerId="AD" clId="Web-{C8780A66-BDA7-EDA6-594C-764C19395BBD}" dt="2025-05-31T00:48:43.950" v="161" actId="20577"/>
        <pc:sldMkLst>
          <pc:docMk/>
          <pc:sldMk cId="4206234274" sldId="268"/>
        </pc:sldMkLst>
        <pc:spChg chg="mod">
          <ac:chgData name="littlem@rainbowschools.ca" userId="S::urn:spo:guest#littlem@rainbowschools.ca::" providerId="AD" clId="Web-{C8780A66-BDA7-EDA6-594C-764C19395BBD}" dt="2025-05-31T00:48:20.341" v="156" actId="20577"/>
          <ac:spMkLst>
            <pc:docMk/>
            <pc:sldMk cId="4206234274" sldId="268"/>
            <ac:spMk id="2" creationId="{00000000-0000-0000-0000-000000000000}"/>
          </ac:spMkLst>
        </pc:spChg>
        <pc:spChg chg="mod">
          <ac:chgData name="littlem@rainbowschools.ca" userId="S::urn:spo:guest#littlem@rainbowschools.ca::" providerId="AD" clId="Web-{C8780A66-BDA7-EDA6-594C-764C19395BBD}" dt="2025-05-31T00:48:43.950" v="161" actId="20577"/>
          <ac:spMkLst>
            <pc:docMk/>
            <pc:sldMk cId="4206234274" sldId="268"/>
            <ac:spMk id="3" creationId="{00000000-0000-0000-0000-000000000000}"/>
          </ac:spMkLst>
        </pc:spChg>
      </pc:sldChg>
      <pc:sldChg chg="modSp new">
        <pc:chgData name="littlem@rainbowschools.ca" userId="S::urn:spo:guest#littlem@rainbowschools.ca::" providerId="AD" clId="Web-{C8780A66-BDA7-EDA6-594C-764C19395BBD}" dt="2025-05-31T00:49:24.465" v="169" actId="14100"/>
        <pc:sldMkLst>
          <pc:docMk/>
          <pc:sldMk cId="2457000096" sldId="269"/>
        </pc:sldMkLst>
        <pc:spChg chg="mod">
          <ac:chgData name="littlem@rainbowschools.ca" userId="S::urn:spo:guest#littlem@rainbowschools.ca::" providerId="AD" clId="Web-{C8780A66-BDA7-EDA6-594C-764C19395BBD}" dt="2025-05-31T00:48:12.809" v="155" actId="20577"/>
          <ac:spMkLst>
            <pc:docMk/>
            <pc:sldMk cId="2457000096" sldId="269"/>
            <ac:spMk id="2" creationId="{42AF2548-2197-8ED9-0141-AD07D69B3667}"/>
          </ac:spMkLst>
        </pc:spChg>
        <pc:spChg chg="mod">
          <ac:chgData name="littlem@rainbowschools.ca" userId="S::urn:spo:guest#littlem@rainbowschools.ca::" providerId="AD" clId="Web-{C8780A66-BDA7-EDA6-594C-764C19395BBD}" dt="2025-05-31T00:49:24.465" v="169" actId="14100"/>
          <ac:spMkLst>
            <pc:docMk/>
            <pc:sldMk cId="2457000096" sldId="269"/>
            <ac:spMk id="3" creationId="{4BB00AB1-9B1B-82B1-234E-B52621AA1A39}"/>
          </ac:spMkLst>
        </pc:spChg>
      </pc:sldChg>
      <pc:sldChg chg="addSp delSp modSp new">
        <pc:chgData name="littlem@rainbowschools.ca" userId="S::urn:spo:guest#littlem@rainbowschools.ca::" providerId="AD" clId="Web-{C8780A66-BDA7-EDA6-594C-764C19395BBD}" dt="2025-05-31T00:51:26.072" v="190" actId="1076"/>
        <pc:sldMkLst>
          <pc:docMk/>
          <pc:sldMk cId="51055300" sldId="270"/>
        </pc:sldMkLst>
        <pc:spChg chg="del mod">
          <ac:chgData name="littlem@rainbowschools.ca" userId="S::urn:spo:guest#littlem@rainbowschools.ca::" providerId="AD" clId="Web-{C8780A66-BDA7-EDA6-594C-764C19395BBD}" dt="2025-05-31T00:49:44.074" v="180"/>
          <ac:spMkLst>
            <pc:docMk/>
            <pc:sldMk cId="51055300" sldId="270"/>
            <ac:spMk id="2" creationId="{245BE458-F352-7724-8FCF-95A663CD7F80}"/>
          </ac:spMkLst>
        </pc:spChg>
        <pc:spChg chg="del">
          <ac:chgData name="littlem@rainbowschools.ca" userId="S::urn:spo:guest#littlem@rainbowschools.ca::" providerId="AD" clId="Web-{C8780A66-BDA7-EDA6-594C-764C19395BBD}" dt="2025-05-31T00:49:57.074" v="181"/>
          <ac:spMkLst>
            <pc:docMk/>
            <pc:sldMk cId="51055300" sldId="270"/>
            <ac:spMk id="3" creationId="{5BFFEE01-76A0-476D-6932-3E4F96E859C9}"/>
          </ac:spMkLst>
        </pc:spChg>
        <pc:spChg chg="add mod">
          <ac:chgData name="littlem@rainbowschools.ca" userId="S::urn:spo:guest#littlem@rainbowschools.ca::" providerId="AD" clId="Web-{C8780A66-BDA7-EDA6-594C-764C19395BBD}" dt="2025-05-31T00:51:18.166" v="188" actId="20577"/>
          <ac:spMkLst>
            <pc:docMk/>
            <pc:sldMk cId="51055300" sldId="270"/>
            <ac:spMk id="5" creationId="{9A1CCBAC-FBC9-F3BA-7E49-3306DEE9508E}"/>
          </ac:spMkLst>
        </pc:spChg>
        <pc:picChg chg="add mod ord">
          <ac:chgData name="littlem@rainbowschools.ca" userId="S::urn:spo:guest#littlem@rainbowschools.ca::" providerId="AD" clId="Web-{C8780A66-BDA7-EDA6-594C-764C19395BBD}" dt="2025-05-31T00:51:26.072" v="190" actId="1076"/>
          <ac:picMkLst>
            <pc:docMk/>
            <pc:sldMk cId="51055300" sldId="270"/>
            <ac:picMk id="4" creationId="{A452A966-E21A-9B51-CAA7-3353CACBE125}"/>
          </ac:picMkLst>
        </pc:picChg>
      </pc:sldChg>
      <pc:sldChg chg="modSp new">
        <pc:chgData name="littlem@rainbowschools.ca" userId="S::urn:spo:guest#littlem@rainbowschools.ca::" providerId="AD" clId="Web-{C8780A66-BDA7-EDA6-594C-764C19395BBD}" dt="2025-05-31T00:58:14.332" v="451" actId="20577"/>
        <pc:sldMkLst>
          <pc:docMk/>
          <pc:sldMk cId="2897786749" sldId="271"/>
        </pc:sldMkLst>
        <pc:spChg chg="mod">
          <ac:chgData name="littlem@rainbowschools.ca" userId="S::urn:spo:guest#littlem@rainbowschools.ca::" providerId="AD" clId="Web-{C8780A66-BDA7-EDA6-594C-764C19395BBD}" dt="2025-05-31T00:55:08.788" v="352" actId="20577"/>
          <ac:spMkLst>
            <pc:docMk/>
            <pc:sldMk cId="2897786749" sldId="271"/>
            <ac:spMk id="2" creationId="{B541618D-9914-9709-351B-7EA31C797E51}"/>
          </ac:spMkLst>
        </pc:spChg>
        <pc:spChg chg="mod">
          <ac:chgData name="littlem@rainbowschools.ca" userId="S::urn:spo:guest#littlem@rainbowschools.ca::" providerId="AD" clId="Web-{C8780A66-BDA7-EDA6-594C-764C19395BBD}" dt="2025-05-31T00:58:14.332" v="451" actId="20577"/>
          <ac:spMkLst>
            <pc:docMk/>
            <pc:sldMk cId="2897786749" sldId="271"/>
            <ac:spMk id="3" creationId="{94AAE53C-402E-9145-9BCC-BA49C33C86B6}"/>
          </ac:spMkLst>
        </pc:spChg>
      </pc:sldChg>
      <pc:sldChg chg="addSp modSp new ord">
        <pc:chgData name="littlem@rainbowschools.ca" userId="S::urn:spo:guest#littlem@rainbowschools.ca::" providerId="AD" clId="Web-{C8780A66-BDA7-EDA6-594C-764C19395BBD}" dt="2025-05-31T01:00:29.768" v="482"/>
        <pc:sldMkLst>
          <pc:docMk/>
          <pc:sldMk cId="3439001532" sldId="272"/>
        </pc:sldMkLst>
        <pc:spChg chg="mod">
          <ac:chgData name="littlem@rainbowschools.ca" userId="S::urn:spo:guest#littlem@rainbowschools.ca::" providerId="AD" clId="Web-{C8780A66-BDA7-EDA6-594C-764C19395BBD}" dt="2025-05-31T00:56:33.552" v="428" actId="20577"/>
          <ac:spMkLst>
            <pc:docMk/>
            <pc:sldMk cId="3439001532" sldId="272"/>
            <ac:spMk id="2" creationId="{C4373BDB-CCA7-550E-4E9D-EBE04CF40227}"/>
          </ac:spMkLst>
        </pc:spChg>
        <pc:spChg chg="mod">
          <ac:chgData name="littlem@rainbowschools.ca" userId="S::urn:spo:guest#littlem@rainbowschools.ca::" providerId="AD" clId="Web-{C8780A66-BDA7-EDA6-594C-764C19395BBD}" dt="2025-05-31T00:57:50.239" v="443" actId="20577"/>
          <ac:spMkLst>
            <pc:docMk/>
            <pc:sldMk cId="3439001532" sldId="272"/>
            <ac:spMk id="3" creationId="{0F3D44B3-7EDD-4A5A-1208-D0D46BCB6332}"/>
          </ac:spMkLst>
        </pc:spChg>
        <pc:spChg chg="add mod">
          <ac:chgData name="littlem@rainbowschools.ca" userId="S::urn:spo:guest#littlem@rainbowschools.ca::" providerId="AD" clId="Web-{C8780A66-BDA7-EDA6-594C-764C19395BBD}" dt="2025-05-31T00:57:37.614" v="441" actId="1076"/>
          <ac:spMkLst>
            <pc:docMk/>
            <pc:sldMk cId="3439001532" sldId="272"/>
            <ac:spMk id="5" creationId="{528618B6-1567-E211-9B4E-E22A48CCC9F1}"/>
          </ac:spMkLst>
        </pc:spChg>
        <pc:picChg chg="add mod">
          <ac:chgData name="littlem@rainbowschools.ca" userId="S::urn:spo:guest#littlem@rainbowschools.ca::" providerId="AD" clId="Web-{C8780A66-BDA7-EDA6-594C-764C19395BBD}" dt="2025-05-31T00:57:31.692" v="440" actId="14100"/>
          <ac:picMkLst>
            <pc:docMk/>
            <pc:sldMk cId="3439001532" sldId="272"/>
            <ac:picMk id="4" creationId="{6FE61F7C-9462-322B-1847-BAF3605624F0}"/>
          </ac:picMkLst>
        </pc:picChg>
      </pc:sldChg>
      <pc:sldChg chg="modSp new">
        <pc:chgData name="littlem@rainbowschools.ca" userId="S::urn:spo:guest#littlem@rainbowschools.ca::" providerId="AD" clId="Web-{C8780A66-BDA7-EDA6-594C-764C19395BBD}" dt="2025-05-31T00:59:41.425" v="474" actId="20577"/>
        <pc:sldMkLst>
          <pc:docMk/>
          <pc:sldMk cId="3860344673" sldId="273"/>
        </pc:sldMkLst>
        <pc:spChg chg="mod">
          <ac:chgData name="littlem@rainbowschools.ca" userId="S::urn:spo:guest#littlem@rainbowschools.ca::" providerId="AD" clId="Web-{C8780A66-BDA7-EDA6-594C-764C19395BBD}" dt="2025-05-31T00:59:22.613" v="469" actId="20577"/>
          <ac:spMkLst>
            <pc:docMk/>
            <pc:sldMk cId="3860344673" sldId="273"/>
            <ac:spMk id="2" creationId="{43110FC8-2210-2CE4-C6BB-419B8A027CCF}"/>
          </ac:spMkLst>
        </pc:spChg>
        <pc:spChg chg="mod">
          <ac:chgData name="littlem@rainbowschools.ca" userId="S::urn:spo:guest#littlem@rainbowschools.ca::" providerId="AD" clId="Web-{C8780A66-BDA7-EDA6-594C-764C19395BBD}" dt="2025-05-31T00:59:41.425" v="474" actId="20577"/>
          <ac:spMkLst>
            <pc:docMk/>
            <pc:sldMk cId="3860344673" sldId="273"/>
            <ac:spMk id="3" creationId="{39264067-9BD9-5EB1-B574-1B752F8EA2E9}"/>
          </ac:spMkLst>
        </pc:spChg>
      </pc:sldChg>
      <pc:sldChg chg="addSp delSp modSp new">
        <pc:chgData name="littlem@rainbowschools.ca" userId="S::urn:spo:guest#littlem@rainbowschools.ca::" providerId="AD" clId="Web-{C8780A66-BDA7-EDA6-594C-764C19395BBD}" dt="2025-05-31T01:00:52.158" v="485" actId="20577"/>
        <pc:sldMkLst>
          <pc:docMk/>
          <pc:sldMk cId="477184416" sldId="274"/>
        </pc:sldMkLst>
        <pc:spChg chg="del">
          <ac:chgData name="littlem@rainbowschools.ca" userId="S::urn:spo:guest#littlem@rainbowschools.ca::" providerId="AD" clId="Web-{C8780A66-BDA7-EDA6-594C-764C19395BBD}" dt="2025-05-31T01:00:05.471" v="477"/>
          <ac:spMkLst>
            <pc:docMk/>
            <pc:sldMk cId="477184416" sldId="274"/>
            <ac:spMk id="2" creationId="{DF5FFF5F-126E-B578-C75B-3DD38D985C1B}"/>
          </ac:spMkLst>
        </pc:spChg>
        <pc:spChg chg="del">
          <ac:chgData name="littlem@rainbowschools.ca" userId="S::urn:spo:guest#littlem@rainbowschools.ca::" providerId="AD" clId="Web-{C8780A66-BDA7-EDA6-594C-764C19395BBD}" dt="2025-05-31T01:00:02.440" v="476"/>
          <ac:spMkLst>
            <pc:docMk/>
            <pc:sldMk cId="477184416" sldId="274"/>
            <ac:spMk id="3" creationId="{D1BFBF6A-4459-A13E-B2F6-0F609176A61B}"/>
          </ac:spMkLst>
        </pc:spChg>
        <pc:spChg chg="add mod">
          <ac:chgData name="littlem@rainbowschools.ca" userId="S::urn:spo:guest#littlem@rainbowschools.ca::" providerId="AD" clId="Web-{C8780A66-BDA7-EDA6-594C-764C19395BBD}" dt="2025-05-31T01:00:52.158" v="485" actId="20577"/>
          <ac:spMkLst>
            <pc:docMk/>
            <pc:sldMk cId="477184416" sldId="274"/>
            <ac:spMk id="5" creationId="{D861DAF6-A7BE-F3A6-2923-5B3C7645DE41}"/>
          </ac:spMkLst>
        </pc:spChg>
        <pc:picChg chg="add mod ord">
          <ac:chgData name="littlem@rainbowschools.ca" userId="S::urn:spo:guest#littlem@rainbowschools.ca::" providerId="AD" clId="Web-{C8780A66-BDA7-EDA6-594C-764C19395BBD}" dt="2025-05-31T01:00:16.643" v="480" actId="1076"/>
          <ac:picMkLst>
            <pc:docMk/>
            <pc:sldMk cId="477184416" sldId="274"/>
            <ac:picMk id="4" creationId="{1BDC393B-05F3-4170-A8B4-B8CC7EA84F9F}"/>
          </ac:picMkLst>
        </pc:picChg>
      </pc:sldChg>
      <pc:sldChg chg="addSp delSp modSp new">
        <pc:chgData name="littlem@rainbowschools.ca" userId="S::urn:spo:guest#littlem@rainbowschools.ca::" providerId="AD" clId="Web-{C8780A66-BDA7-EDA6-594C-764C19395BBD}" dt="2025-05-31T01:02:02.064" v="500" actId="14100"/>
        <pc:sldMkLst>
          <pc:docMk/>
          <pc:sldMk cId="3818952211" sldId="275"/>
        </pc:sldMkLst>
        <pc:spChg chg="del">
          <ac:chgData name="littlem@rainbowschools.ca" userId="S::urn:spo:guest#littlem@rainbowschools.ca::" providerId="AD" clId="Web-{C8780A66-BDA7-EDA6-594C-764C19395BBD}" dt="2025-05-31T01:01:16.470" v="488"/>
          <ac:spMkLst>
            <pc:docMk/>
            <pc:sldMk cId="3818952211" sldId="275"/>
            <ac:spMk id="2" creationId="{39AFEFF0-3A84-DA0F-031E-4B64BACF88BC}"/>
          </ac:spMkLst>
        </pc:spChg>
        <pc:spChg chg="del">
          <ac:chgData name="littlem@rainbowschools.ca" userId="S::urn:spo:guest#littlem@rainbowschools.ca::" providerId="AD" clId="Web-{C8780A66-BDA7-EDA6-594C-764C19395BBD}" dt="2025-05-31T01:01:09.236" v="487"/>
          <ac:spMkLst>
            <pc:docMk/>
            <pc:sldMk cId="3818952211" sldId="275"/>
            <ac:spMk id="3" creationId="{3C9B767B-4FE4-9E1A-B668-B87E119D32B3}"/>
          </ac:spMkLst>
        </pc:spChg>
        <pc:spChg chg="add mod">
          <ac:chgData name="littlem@rainbowschools.ca" userId="S::urn:spo:guest#littlem@rainbowschools.ca::" providerId="AD" clId="Web-{C8780A66-BDA7-EDA6-594C-764C19395BBD}" dt="2025-05-31T01:02:02.064" v="500" actId="14100"/>
          <ac:spMkLst>
            <pc:docMk/>
            <pc:sldMk cId="3818952211" sldId="275"/>
            <ac:spMk id="5" creationId="{33F51C1C-239D-5EBB-37A7-AF31DC15CE0F}"/>
          </ac:spMkLst>
        </pc:spChg>
        <pc:picChg chg="add mod ord">
          <ac:chgData name="littlem@rainbowschools.ca" userId="S::urn:spo:guest#littlem@rainbowschools.ca::" providerId="AD" clId="Web-{C8780A66-BDA7-EDA6-594C-764C19395BBD}" dt="2025-05-31T01:01:36.158" v="494" actId="1076"/>
          <ac:picMkLst>
            <pc:docMk/>
            <pc:sldMk cId="3818952211" sldId="275"/>
            <ac:picMk id="4" creationId="{71A4CD90-5DE6-FD52-A4BC-8CFC5BBC402C}"/>
          </ac:picMkLst>
        </pc:picChg>
      </pc:sldChg>
      <pc:sldChg chg="modSp new">
        <pc:chgData name="littlem@rainbowschools.ca" userId="S::urn:spo:guest#littlem@rainbowschools.ca::" providerId="AD" clId="Web-{C8780A66-BDA7-EDA6-594C-764C19395BBD}" dt="2025-05-31T01:15:44.901" v="878" actId="20577"/>
        <pc:sldMkLst>
          <pc:docMk/>
          <pc:sldMk cId="4180241768" sldId="276"/>
        </pc:sldMkLst>
        <pc:spChg chg="mod">
          <ac:chgData name="littlem@rainbowschools.ca" userId="S::urn:spo:guest#littlem@rainbowschools.ca::" providerId="AD" clId="Web-{C8780A66-BDA7-EDA6-594C-764C19395BBD}" dt="2025-05-31T01:04:40.686" v="520" actId="20577"/>
          <ac:spMkLst>
            <pc:docMk/>
            <pc:sldMk cId="4180241768" sldId="276"/>
            <ac:spMk id="2" creationId="{D616F9DA-105C-9C8B-B7E2-38E292EC34EC}"/>
          </ac:spMkLst>
        </pc:spChg>
        <pc:spChg chg="mod">
          <ac:chgData name="littlem@rainbowschools.ca" userId="S::urn:spo:guest#littlem@rainbowschools.ca::" providerId="AD" clId="Web-{C8780A66-BDA7-EDA6-594C-764C19395BBD}" dt="2025-05-31T01:15:44.901" v="878" actId="20577"/>
          <ac:spMkLst>
            <pc:docMk/>
            <pc:sldMk cId="4180241768" sldId="276"/>
            <ac:spMk id="3" creationId="{DE87F296-69EA-F639-BAEA-F5B9589027F3}"/>
          </ac:spMkLst>
        </pc:spChg>
      </pc:sldChg>
      <pc:sldChg chg="addSp delSp modSp new ord">
        <pc:chgData name="littlem@rainbowschools.ca" userId="S::urn:spo:guest#littlem@rainbowschools.ca::" providerId="AD" clId="Web-{C8780A66-BDA7-EDA6-594C-764C19395BBD}" dt="2025-05-31T01:04:03.531" v="513"/>
        <pc:sldMkLst>
          <pc:docMk/>
          <pc:sldMk cId="2350622548" sldId="277"/>
        </pc:sldMkLst>
        <pc:spChg chg="del">
          <ac:chgData name="littlem@rainbowschools.ca" userId="S::urn:spo:guest#littlem@rainbowschools.ca::" providerId="AD" clId="Web-{C8780A66-BDA7-EDA6-594C-764C19395BBD}" dt="2025-05-31T01:02:43.907" v="504"/>
          <ac:spMkLst>
            <pc:docMk/>
            <pc:sldMk cId="2350622548" sldId="277"/>
            <ac:spMk id="2" creationId="{5475203D-64BD-A179-0CBE-F4F1B127F93D}"/>
          </ac:spMkLst>
        </pc:spChg>
        <pc:spChg chg="del">
          <ac:chgData name="littlem@rainbowschools.ca" userId="S::urn:spo:guest#littlem@rainbowschools.ca::" providerId="AD" clId="Web-{C8780A66-BDA7-EDA6-594C-764C19395BBD}" dt="2025-05-31T01:02:33.922" v="503"/>
          <ac:spMkLst>
            <pc:docMk/>
            <pc:sldMk cId="2350622548" sldId="277"/>
            <ac:spMk id="3" creationId="{A46DA8EF-0C76-3CE8-CD43-C8CCDA853E21}"/>
          </ac:spMkLst>
        </pc:spChg>
        <pc:spChg chg="add mod">
          <ac:chgData name="littlem@rainbowschools.ca" userId="S::urn:spo:guest#littlem@rainbowschools.ca::" providerId="AD" clId="Web-{C8780A66-BDA7-EDA6-594C-764C19395BBD}" dt="2025-05-31T01:03:57.781" v="512" actId="20577"/>
          <ac:spMkLst>
            <pc:docMk/>
            <pc:sldMk cId="2350622548" sldId="277"/>
            <ac:spMk id="5" creationId="{EFD898E1-7B8A-F0A6-BF5C-8EAE3D902CD1}"/>
          </ac:spMkLst>
        </pc:spChg>
        <pc:picChg chg="add mod ord">
          <ac:chgData name="littlem@rainbowschools.ca" userId="S::urn:spo:guest#littlem@rainbowschools.ca::" providerId="AD" clId="Web-{C8780A66-BDA7-EDA6-594C-764C19395BBD}" dt="2025-05-31T01:02:55.063" v="507" actId="1076"/>
          <ac:picMkLst>
            <pc:docMk/>
            <pc:sldMk cId="2350622548" sldId="277"/>
            <ac:picMk id="4" creationId="{E62DE2DF-47F4-CC51-1971-A9A1077B1B8C}"/>
          </ac:picMkLst>
        </pc:picChg>
      </pc:sldChg>
      <pc:sldChg chg="modSp new del">
        <pc:chgData name="littlem@rainbowschools.ca" userId="S::urn:spo:guest#littlem@rainbowschools.ca::" providerId="AD" clId="Web-{C8780A66-BDA7-EDA6-594C-764C19395BBD}" dt="2025-05-31T01:15:54.495" v="879"/>
        <pc:sldMkLst>
          <pc:docMk/>
          <pc:sldMk cId="4086941258" sldId="278"/>
        </pc:sldMkLst>
        <pc:spChg chg="mod">
          <ac:chgData name="littlem@rainbowschools.ca" userId="S::urn:spo:guest#littlem@rainbowschools.ca::" providerId="AD" clId="Web-{C8780A66-BDA7-EDA6-594C-764C19395BBD}" dt="2025-05-31T01:07:00.028" v="591" actId="20577"/>
          <ac:spMkLst>
            <pc:docMk/>
            <pc:sldMk cId="4086941258" sldId="278"/>
            <ac:spMk id="3" creationId="{74EC6860-0233-C2F4-4859-9C70959CA3B5}"/>
          </ac:spMkLst>
        </pc:spChg>
      </pc:sldChg>
      <pc:sldChg chg="addSp delSp modSp new">
        <pc:chgData name="littlem@rainbowschools.ca" userId="S::urn:spo:guest#littlem@rainbowschools.ca::" providerId="AD" clId="Web-{C8780A66-BDA7-EDA6-594C-764C19395BBD}" dt="2025-05-31T01:08:36.824" v="609" actId="14100"/>
        <pc:sldMkLst>
          <pc:docMk/>
          <pc:sldMk cId="2029468021" sldId="279"/>
        </pc:sldMkLst>
        <pc:spChg chg="del">
          <ac:chgData name="littlem@rainbowschools.ca" userId="S::urn:spo:guest#littlem@rainbowschools.ca::" providerId="AD" clId="Web-{C8780A66-BDA7-EDA6-594C-764C19395BBD}" dt="2025-05-31T01:08:03.574" v="602"/>
          <ac:spMkLst>
            <pc:docMk/>
            <pc:sldMk cId="2029468021" sldId="279"/>
            <ac:spMk id="2" creationId="{E3164A04-E2C2-FE0F-36C2-F51372B91B38}"/>
          </ac:spMkLst>
        </pc:spChg>
        <pc:spChg chg="del">
          <ac:chgData name="littlem@rainbowschools.ca" userId="S::urn:spo:guest#littlem@rainbowschools.ca::" providerId="AD" clId="Web-{C8780A66-BDA7-EDA6-594C-764C19395BBD}" dt="2025-05-31T01:07:55.887" v="600"/>
          <ac:spMkLst>
            <pc:docMk/>
            <pc:sldMk cId="2029468021" sldId="279"/>
            <ac:spMk id="3" creationId="{9C033523-8C12-7299-1F6B-0CC6F1A984A5}"/>
          </ac:spMkLst>
        </pc:spChg>
        <pc:spChg chg="add mod">
          <ac:chgData name="littlem@rainbowschools.ca" userId="S::urn:spo:guest#littlem@rainbowschools.ca::" providerId="AD" clId="Web-{C8780A66-BDA7-EDA6-594C-764C19395BBD}" dt="2025-05-31T01:08:36.824" v="609" actId="14100"/>
          <ac:spMkLst>
            <pc:docMk/>
            <pc:sldMk cId="2029468021" sldId="279"/>
            <ac:spMk id="5" creationId="{4EC2B3BE-BA12-81E4-2E42-40DADAD9E7D8}"/>
          </ac:spMkLst>
        </pc:spChg>
        <pc:picChg chg="add mod ord">
          <ac:chgData name="littlem@rainbowschools.ca" userId="S::urn:spo:guest#littlem@rainbowschools.ca::" providerId="AD" clId="Web-{C8780A66-BDA7-EDA6-594C-764C19395BBD}" dt="2025-05-31T01:08:11.199" v="605" actId="1076"/>
          <ac:picMkLst>
            <pc:docMk/>
            <pc:sldMk cId="2029468021" sldId="279"/>
            <ac:picMk id="4" creationId="{BAB4D129-DC22-23AD-9E18-9DA140B1EDA6}"/>
          </ac:picMkLst>
        </pc:picChg>
      </pc:sldChg>
      <pc:sldChg chg="modSp new">
        <pc:chgData name="littlem@rainbowschools.ca" userId="S::urn:spo:guest#littlem@rainbowschools.ca::" providerId="AD" clId="Web-{C8780A66-BDA7-EDA6-594C-764C19395BBD}" dt="2025-05-31T01:14:51.292" v="874" actId="20577"/>
        <pc:sldMkLst>
          <pc:docMk/>
          <pc:sldMk cId="4246883108" sldId="280"/>
        </pc:sldMkLst>
        <pc:spChg chg="mod">
          <ac:chgData name="littlem@rainbowschools.ca" userId="S::urn:spo:guest#littlem@rainbowschools.ca::" providerId="AD" clId="Web-{C8780A66-BDA7-EDA6-594C-764C19395BBD}" dt="2025-05-31T01:11:07.056" v="638" actId="20577"/>
          <ac:spMkLst>
            <pc:docMk/>
            <pc:sldMk cId="4246883108" sldId="280"/>
            <ac:spMk id="2" creationId="{327C49B2-564C-1C52-2FE2-791840BB4F0F}"/>
          </ac:spMkLst>
        </pc:spChg>
        <pc:spChg chg="mod">
          <ac:chgData name="littlem@rainbowschools.ca" userId="S::urn:spo:guest#littlem@rainbowschools.ca::" providerId="AD" clId="Web-{C8780A66-BDA7-EDA6-594C-764C19395BBD}" dt="2025-05-31T01:14:51.292" v="874" actId="20577"/>
          <ac:spMkLst>
            <pc:docMk/>
            <pc:sldMk cId="4246883108" sldId="280"/>
            <ac:spMk id="3" creationId="{5C44A6E9-7EA8-23A2-F3A4-24E0CC402C1E}"/>
          </ac:spMkLst>
        </pc:spChg>
      </pc:sldChg>
    </pc:docChg>
  </pc:docChgLst>
  <pc:docChgLst>
    <pc:chgData name="littlem@rainbowschools.ca" userId="S::urn:spo:guest#littlem@rainbowschools.ca::" providerId="AD" clId="Web-{1CC16A97-D613-2FF9-51C0-3C20B671718D}"/>
    <pc:docChg chg="modSld">
      <pc:chgData name="littlem@rainbowschools.ca" userId="S::urn:spo:guest#littlem@rainbowschools.ca::" providerId="AD" clId="Web-{1CC16A97-D613-2FF9-51C0-3C20B671718D}" dt="2025-06-02T23:31:45.194" v="14" actId="20577"/>
      <pc:docMkLst>
        <pc:docMk/>
      </pc:docMkLst>
      <pc:sldChg chg="addAnim">
        <pc:chgData name="littlem@rainbowschools.ca" userId="S::urn:spo:guest#littlem@rainbowschools.ca::" providerId="AD" clId="Web-{1CC16A97-D613-2FF9-51C0-3C20B671718D}" dt="2025-06-02T23:29:49.458" v="3"/>
        <pc:sldMkLst>
          <pc:docMk/>
          <pc:sldMk cId="4206234274" sldId="268"/>
        </pc:sldMkLst>
      </pc:sldChg>
      <pc:sldChg chg="modSp addAnim">
        <pc:chgData name="littlem@rainbowschools.ca" userId="S::urn:spo:guest#littlem@rainbowschools.ca::" providerId="AD" clId="Web-{1CC16A97-D613-2FF9-51C0-3C20B671718D}" dt="2025-06-02T23:31:05.397" v="10" actId="20577"/>
        <pc:sldMkLst>
          <pc:docMk/>
          <pc:sldMk cId="2457000096" sldId="269"/>
        </pc:sldMkLst>
        <pc:spChg chg="mod">
          <ac:chgData name="littlem@rainbowschools.ca" userId="S::urn:spo:guest#littlem@rainbowschools.ca::" providerId="AD" clId="Web-{1CC16A97-D613-2FF9-51C0-3C20B671718D}" dt="2025-06-02T23:31:05.397" v="10" actId="20577"/>
          <ac:spMkLst>
            <pc:docMk/>
            <pc:sldMk cId="2457000096" sldId="269"/>
            <ac:spMk id="3" creationId="{4BB00AB1-9B1B-82B1-234E-B52621AA1A39}"/>
          </ac:spMkLst>
        </pc:spChg>
      </pc:sldChg>
      <pc:sldChg chg="modSp addAnim">
        <pc:chgData name="littlem@rainbowschools.ca" userId="S::urn:spo:guest#littlem@rainbowschools.ca::" providerId="AD" clId="Web-{1CC16A97-D613-2FF9-51C0-3C20B671718D}" dt="2025-06-02T23:29:35.349" v="2"/>
        <pc:sldMkLst>
          <pc:docMk/>
          <pc:sldMk cId="2897786749" sldId="271"/>
        </pc:sldMkLst>
        <pc:spChg chg="mod">
          <ac:chgData name="littlem@rainbowschools.ca" userId="S::urn:spo:guest#littlem@rainbowschools.ca::" providerId="AD" clId="Web-{1CC16A97-D613-2FF9-51C0-3C20B671718D}" dt="2025-06-02T23:29:13.833" v="1" actId="20577"/>
          <ac:spMkLst>
            <pc:docMk/>
            <pc:sldMk cId="2897786749" sldId="271"/>
            <ac:spMk id="3" creationId="{94AAE53C-402E-9145-9BCC-BA49C33C86B6}"/>
          </ac:spMkLst>
        </pc:spChg>
      </pc:sldChg>
      <pc:sldChg chg="addAnim">
        <pc:chgData name="littlem@rainbowschools.ca" userId="S::urn:spo:guest#littlem@rainbowschools.ca::" providerId="AD" clId="Web-{1CC16A97-D613-2FF9-51C0-3C20B671718D}" dt="2025-06-02T23:30:06.771" v="5"/>
        <pc:sldMkLst>
          <pc:docMk/>
          <pc:sldMk cId="3439001532" sldId="272"/>
        </pc:sldMkLst>
      </pc:sldChg>
      <pc:sldChg chg="modSp addAnim">
        <pc:chgData name="littlem@rainbowschools.ca" userId="S::urn:spo:guest#littlem@rainbowschools.ca::" providerId="AD" clId="Web-{1CC16A97-D613-2FF9-51C0-3C20B671718D}" dt="2025-06-02T23:31:45.194" v="14" actId="20577"/>
        <pc:sldMkLst>
          <pc:docMk/>
          <pc:sldMk cId="3860344673" sldId="273"/>
        </pc:sldMkLst>
        <pc:spChg chg="mod">
          <ac:chgData name="littlem@rainbowschools.ca" userId="S::urn:spo:guest#littlem@rainbowschools.ca::" providerId="AD" clId="Web-{1CC16A97-D613-2FF9-51C0-3C20B671718D}" dt="2025-06-02T23:31:45.194" v="14" actId="20577"/>
          <ac:spMkLst>
            <pc:docMk/>
            <pc:sldMk cId="3860344673" sldId="273"/>
            <ac:spMk id="3" creationId="{39264067-9BD9-5EB1-B574-1B752F8EA2E9}"/>
          </ac:spMkLst>
        </pc:spChg>
      </pc:sldChg>
      <pc:sldChg chg="modSp addAnim">
        <pc:chgData name="littlem@rainbowschools.ca" userId="S::urn:spo:guest#littlem@rainbowschools.ca::" providerId="AD" clId="Web-{1CC16A97-D613-2FF9-51C0-3C20B671718D}" dt="2025-06-02T23:30:27.506" v="8" actId="1076"/>
        <pc:sldMkLst>
          <pc:docMk/>
          <pc:sldMk cId="4180241768" sldId="276"/>
        </pc:sldMkLst>
        <pc:spChg chg="mod">
          <ac:chgData name="littlem@rainbowschools.ca" userId="S::urn:spo:guest#littlem@rainbowschools.ca::" providerId="AD" clId="Web-{1CC16A97-D613-2FF9-51C0-3C20B671718D}" dt="2025-06-02T23:30:27.506" v="8" actId="1076"/>
          <ac:spMkLst>
            <pc:docMk/>
            <pc:sldMk cId="4180241768" sldId="276"/>
            <ac:spMk id="3" creationId="{DE87F296-69EA-F639-BAEA-F5B9589027F3}"/>
          </ac:spMkLst>
        </pc:spChg>
      </pc:sldChg>
      <pc:sldChg chg="addAnim">
        <pc:chgData name="littlem@rainbowschools.ca" userId="S::urn:spo:guest#littlem@rainbowschools.ca::" providerId="AD" clId="Web-{1CC16A97-D613-2FF9-51C0-3C20B671718D}" dt="2025-06-02T23:30:36.537" v="9"/>
        <pc:sldMkLst>
          <pc:docMk/>
          <pc:sldMk cId="4246883108" sldId="2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BF43-7F50-5542-84E2-45C2273E863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3A43-2310-E442-B33D-06BE5E23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20DE-6336-FF40-B83A-679B6373017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0927-541B-ED46-AF68-F7EA8956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9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47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13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504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18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0933" y="5952951"/>
            <a:ext cx="9427142" cy="995147"/>
            <a:chOff x="-130933" y="5987277"/>
            <a:chExt cx="9427142" cy="995147"/>
          </a:xfrm>
        </p:grpSpPr>
        <p:sp>
          <p:nvSpPr>
            <p:cNvPr id="8" name="Rectangle 7"/>
            <p:cNvSpPr/>
            <p:nvPr userDrawn="1"/>
          </p:nvSpPr>
          <p:spPr>
            <a:xfrm>
              <a:off x="-130933" y="5987277"/>
              <a:ext cx="9427142" cy="995147"/>
            </a:xfrm>
            <a:prstGeom prst="rect">
              <a:avLst/>
            </a:prstGeom>
            <a:solidFill>
              <a:srgbClr val="0063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N Logo-WHITE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58" y="6076305"/>
              <a:ext cx="3144861" cy="80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59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63BE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books.bccampus.ca/geoclone/chapter/12-2-measuring-earthquak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ara.govt.nz/en/diagram/4399/faults-and-earthquak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eovera.com/2023/04/27/history-richter-scal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s-tsunami-warning.com/pages/richter-scal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33820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aph on a white background&#10;&#10;AI-generated content may be incorrect.">
            <a:extLst>
              <a:ext uri="{FF2B5EF4-FFF2-40B4-BE49-F238E27FC236}">
                <a16:creationId xmlns:a16="http://schemas.microsoft.com/office/drawing/2014/main" id="{E62DE2DF-47F4-CC51-1971-A9A1077B1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378" y="115796"/>
            <a:ext cx="7953243" cy="529269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D898E1-7B8A-F0A6-BF5C-8EAE3D902CD1}"/>
              </a:ext>
            </a:extLst>
          </p:cNvPr>
          <p:cNvSpPr txBox="1"/>
          <p:nvPr/>
        </p:nvSpPr>
        <p:spPr>
          <a:xfrm>
            <a:off x="227179" y="5494919"/>
            <a:ext cx="32515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https://sciencenotes.org/richter-scale-and-earthquake-magnitude/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062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F9DA-105C-9C8B-B7E2-38E292EC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7F296-69EA-F639-BAEA-F5B958902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558"/>
            <a:ext cx="8229600" cy="3957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cs typeface="Arial"/>
              </a:rPr>
              <a:t>Scientists can detect the magnitude of earthquakes using a S</a:t>
            </a:r>
            <a:r>
              <a:rPr lang="en-US" sz="2400" u="sng" dirty="0">
                <a:cs typeface="Arial"/>
              </a:rPr>
              <a:t>eismograph</a:t>
            </a:r>
            <a:r>
              <a:rPr lang="en-US" sz="2400" dirty="0">
                <a:cs typeface="Arial"/>
              </a:rPr>
              <a:t> which measures the vibrations in the ground </a:t>
            </a:r>
          </a:p>
          <a:p>
            <a:r>
              <a:rPr lang="en-US" sz="2400" dirty="0">
                <a:cs typeface="Arial"/>
              </a:rPr>
              <a:t>These vibrations are called </a:t>
            </a:r>
            <a:r>
              <a:rPr lang="en-US" sz="2400" u="sng" dirty="0">
                <a:cs typeface="Arial"/>
              </a:rPr>
              <a:t>seismic waves</a:t>
            </a:r>
            <a:endParaRPr lang="en-US" sz="2400" dirty="0">
              <a:cs typeface="Arial"/>
            </a:endParaRPr>
          </a:p>
          <a:p>
            <a:r>
              <a:rPr lang="en-US" sz="2400" dirty="0">
                <a:cs typeface="Arial"/>
              </a:rPr>
              <a:t>The height of the largest waves is the measurement of the size of the earthquake</a:t>
            </a:r>
          </a:p>
          <a:p>
            <a:r>
              <a:rPr lang="en-US" sz="2400" dirty="0">
                <a:cs typeface="Arial"/>
              </a:rPr>
              <a:t>The result is a </a:t>
            </a:r>
            <a:r>
              <a:rPr lang="en-US" sz="2400" u="sng" dirty="0">
                <a:cs typeface="Arial"/>
              </a:rPr>
              <a:t>seismogram</a:t>
            </a:r>
            <a:r>
              <a:rPr lang="en-US" sz="2400" dirty="0">
                <a:cs typeface="Arial"/>
              </a:rPr>
              <a:t> which is a series of wavy lines that can help scientists record the location, intensity and duration of the earthquake</a:t>
            </a:r>
          </a:p>
        </p:txBody>
      </p:sp>
    </p:spTree>
    <p:extLst>
      <p:ext uri="{BB962C8B-B14F-4D97-AF65-F5344CB8AC3E}">
        <p14:creationId xmlns:p14="http://schemas.microsoft.com/office/powerpoint/2010/main" val="418024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seismogram&#10;&#10;AI-generated content may be incorrect.">
            <a:extLst>
              <a:ext uri="{FF2B5EF4-FFF2-40B4-BE49-F238E27FC236}">
                <a16:creationId xmlns:a16="http://schemas.microsoft.com/office/drawing/2014/main" id="{BAB4D129-DC22-23AD-9E18-9DA140B1E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771" y="206042"/>
            <a:ext cx="8462459" cy="389111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2B3BE-BA12-81E4-2E42-40DADAD9E7D8}"/>
              </a:ext>
            </a:extLst>
          </p:cNvPr>
          <p:cNvSpPr txBox="1"/>
          <p:nvPr/>
        </p:nvSpPr>
        <p:spPr>
          <a:xfrm>
            <a:off x="340770" y="5452322"/>
            <a:ext cx="285395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1155CC"/>
                </a:solidFill>
                <a:latin typeface="Arial"/>
                <a:cs typeface="Arial"/>
                <a:hlinkClick r:id="rId3"/>
              </a:rPr>
              <a:t>https://pressbooks.bccampus.ca/geoclone/chapter/12-2-measuring-earthquakes/</a:t>
            </a:r>
            <a:endParaRPr lang="en-US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6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C49B2-564C-1C52-2FE2-791840BB4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4A6E9-7EA8-23A2-F3A4-24E0CC40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Using historical data and measurements of ongoing tectonic plate movements, scientists can hypothesize how likely an earthquake will happen in the future</a:t>
            </a:r>
          </a:p>
          <a:p>
            <a:r>
              <a:rPr lang="en-US" sz="2800" dirty="0"/>
              <a:t>Engineers strive to predict the magnitude of earthquakes to warn people of potential danger</a:t>
            </a:r>
          </a:p>
          <a:p>
            <a:r>
              <a:rPr lang="en-US" sz="2800" dirty="0"/>
              <a:t>Building, bridges and other structures are designed and built to protect people from the devastating effects of earthquakes</a:t>
            </a:r>
            <a:br>
              <a:rPr lang="en-US" sz="2800" dirty="0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4688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Most earthquakes are caused by the  movement of tectonic plates</a:t>
            </a:r>
          </a:p>
          <a:p>
            <a:r>
              <a:rPr lang="en-US" dirty="0"/>
              <a:t>Tectonic plates are large, broken pieces of the earth's outer crust</a:t>
            </a:r>
          </a:p>
          <a:p>
            <a:r>
              <a:rPr lang="en-US" dirty="0"/>
              <a:t>These plates are always moving but very slowly, roughly a few centimeters a year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2548-2197-8ED9-0141-AD07D69B3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00AB1-9B1B-82B1-234E-B52621AA1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7659"/>
            <a:ext cx="8229600" cy="454016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cs typeface="Arial"/>
              </a:rPr>
              <a:t>Earthquakes typically occur when tectonic plates either move apart, slide past each other or push against one another</a:t>
            </a:r>
          </a:p>
          <a:p>
            <a:r>
              <a:rPr lang="en-US" sz="2800" dirty="0">
                <a:cs typeface="Arial"/>
              </a:rPr>
              <a:t>The terms used are:</a:t>
            </a:r>
            <a:endParaRPr lang="en-US" sz="2800"/>
          </a:p>
          <a:p>
            <a:r>
              <a:rPr lang="en-US" sz="2800" u="sng" dirty="0">
                <a:cs typeface="Arial"/>
              </a:rPr>
              <a:t>Divergent</a:t>
            </a:r>
            <a:r>
              <a:rPr lang="en-US" sz="2800" dirty="0">
                <a:cs typeface="Arial"/>
              </a:rPr>
              <a:t>: the plates move apart</a:t>
            </a:r>
          </a:p>
          <a:p>
            <a:r>
              <a:rPr lang="en-US" sz="2800" u="sng" dirty="0">
                <a:cs typeface="Arial"/>
              </a:rPr>
              <a:t>Convergent</a:t>
            </a:r>
            <a:r>
              <a:rPr lang="en-US" sz="2800" dirty="0">
                <a:cs typeface="Arial"/>
              </a:rPr>
              <a:t>: the plates push against one another </a:t>
            </a:r>
          </a:p>
          <a:p>
            <a:r>
              <a:rPr lang="en-US" sz="2800" u="sng" dirty="0">
                <a:cs typeface="Arial"/>
              </a:rPr>
              <a:t>Transform</a:t>
            </a:r>
            <a:r>
              <a:rPr lang="en-US" sz="2800" dirty="0">
                <a:cs typeface="Arial"/>
              </a:rPr>
              <a:t>: the plates slide past each other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0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a plate boundary&#10;&#10;AI-generated content may be incorrect.">
            <a:extLst>
              <a:ext uri="{FF2B5EF4-FFF2-40B4-BE49-F238E27FC236}">
                <a16:creationId xmlns:a16="http://schemas.microsoft.com/office/drawing/2014/main" id="{A452A966-E21A-9B51-CAA7-3353CACBE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57" y="807064"/>
            <a:ext cx="8150086" cy="37681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1CCBAC-FBC9-F3BA-7E49-3306DEE9508E}"/>
              </a:ext>
            </a:extLst>
          </p:cNvPr>
          <p:cNvSpPr txBox="1"/>
          <p:nvPr/>
        </p:nvSpPr>
        <p:spPr>
          <a:xfrm>
            <a:off x="369167" y="5551714"/>
            <a:ext cx="19878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00" dirty="0">
                <a:ea typeface="+mn-lt"/>
                <a:cs typeface="+mn-lt"/>
              </a:rPr>
              <a:t>https://geographicbook.com/types-of-plate-boundaries/</a:t>
            </a:r>
            <a:endParaRPr lang="en-US" sz="1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5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618D-9914-9709-351B-7EA31C79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AE53C-402E-9145-9BCC-BA49C33C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1473"/>
            <a:ext cx="8229600" cy="46963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/>
            <a:r>
              <a:rPr lang="en-US" dirty="0"/>
              <a:t>Fault lines are long cracks in the surface of the earth</a:t>
            </a:r>
            <a:endParaRPr lang="en-US" sz="1100" dirty="0">
              <a:latin typeface="Arial"/>
              <a:cs typeface="Arial"/>
            </a:endParaRPr>
          </a:p>
          <a:p>
            <a:r>
              <a:rPr lang="en-US" dirty="0"/>
              <a:t>When tectonic plates and fault lines interact, stress and pressure build up which causes the rock to crack and shift</a:t>
            </a:r>
          </a:p>
          <a:p>
            <a:r>
              <a:rPr lang="en-US" dirty="0"/>
              <a:t>This releases a lot of stored up energy</a:t>
            </a:r>
          </a:p>
          <a:p>
            <a:r>
              <a:rPr lang="en-US" dirty="0"/>
              <a:t>This burst of energy causes the ground to shake which is what we feel as an earthquake</a:t>
            </a:r>
          </a:p>
        </p:txBody>
      </p:sp>
    </p:spTree>
    <p:extLst>
      <p:ext uri="{BB962C8B-B14F-4D97-AF65-F5344CB8AC3E}">
        <p14:creationId xmlns:p14="http://schemas.microsoft.com/office/powerpoint/2010/main" val="28977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3BDB-CCA7-550E-4E9D-EBE04CF4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D44B3-7EDD-4A5A-1208-D0D46BCB6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4678"/>
            <a:ext cx="8229600" cy="4753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dirty="0"/>
              <a:t>The </a:t>
            </a:r>
            <a:r>
              <a:rPr lang="en-US" b="1" dirty="0"/>
              <a:t>focus</a:t>
            </a:r>
            <a:r>
              <a:rPr lang="en-US" dirty="0"/>
              <a:t> is the area underground where the rock breaks</a:t>
            </a:r>
            <a:endParaRPr lang="en-US"/>
          </a:p>
          <a:p>
            <a:r>
              <a:rPr lang="en-US" dirty="0"/>
              <a:t>The </a:t>
            </a:r>
            <a:r>
              <a:rPr lang="en-US" b="1" dirty="0"/>
              <a:t>epicenter</a:t>
            </a:r>
            <a:r>
              <a:rPr lang="en-US" dirty="0"/>
              <a:t> is the </a:t>
            </a:r>
            <a:br>
              <a:rPr lang="en-US" dirty="0"/>
            </a:br>
            <a:r>
              <a:rPr lang="en-US" dirty="0"/>
              <a:t>spot in the ground </a:t>
            </a:r>
            <a:br>
              <a:rPr lang="en-US" dirty="0"/>
            </a:br>
            <a:r>
              <a:rPr lang="en-US" dirty="0"/>
              <a:t>directly above the </a:t>
            </a:r>
            <a:br>
              <a:rPr lang="en-US" dirty="0"/>
            </a:br>
            <a:r>
              <a:rPr lang="en-US" dirty="0"/>
              <a:t>focus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diagram of a fault&#10;&#10;AI-generated content may be incorrect.">
            <a:extLst>
              <a:ext uri="{FF2B5EF4-FFF2-40B4-BE49-F238E27FC236}">
                <a16:creationId xmlns:a16="http://schemas.microsoft.com/office/drawing/2014/main" id="{6FE61F7C-9462-322B-1847-BAF360562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223" y="2102451"/>
            <a:ext cx="3844137" cy="3327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8618B6-1567-E211-9B4E-E22A48CCC9F1}"/>
              </a:ext>
            </a:extLst>
          </p:cNvPr>
          <p:cNvSpPr txBox="1"/>
          <p:nvPr/>
        </p:nvSpPr>
        <p:spPr>
          <a:xfrm>
            <a:off x="5381329" y="5431024"/>
            <a:ext cx="255577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1155CC"/>
                </a:solidFill>
                <a:latin typeface="Arial"/>
                <a:cs typeface="Arial"/>
                <a:hlinkClick r:id="rId3"/>
              </a:rPr>
              <a:t>https://teara.govt.nz/en/diagram/4399/faults-and-earthquakes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0FC8-2210-2CE4-C6BB-419B8A027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Earthquakes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64067-9BD9-5EB1-B574-1B752F8E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056"/>
            <a:ext cx="8229600" cy="40716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>
                <a:cs typeface="Arial"/>
              </a:rPr>
              <a:t>The Richter scale is the tool for measuring the amount of energy that is released during an </a:t>
            </a:r>
            <a:r>
              <a:rPr lang="en-US" sz="2800">
                <a:cs typeface="Arial"/>
              </a:rPr>
              <a:t>earthquake</a:t>
            </a:r>
            <a:endParaRPr lang="en-US" sz="2800" dirty="0">
              <a:cs typeface="Arial"/>
            </a:endParaRPr>
          </a:p>
          <a:p>
            <a:r>
              <a:rPr lang="en-US" sz="2800" dirty="0">
                <a:cs typeface="Arial"/>
              </a:rPr>
              <a:t>It is a scale ranging from 1 to 10 where the increase of one whole number is 10x the magnitude </a:t>
            </a:r>
            <a:endParaRPr lang="en-US" sz="2800">
              <a:cs typeface="Arial"/>
            </a:endParaRPr>
          </a:p>
          <a:p>
            <a:r>
              <a:rPr lang="en-US" sz="2800" dirty="0">
                <a:cs typeface="Arial"/>
              </a:rPr>
              <a:t>For example, an earthquake that measures 7.0 is 100 times stronger than one that measures 5.0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03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iagram of earthquake damage&#10;&#10;AI-generated content may be incorrect.">
            <a:extLst>
              <a:ext uri="{FF2B5EF4-FFF2-40B4-BE49-F238E27FC236}">
                <a16:creationId xmlns:a16="http://schemas.microsoft.com/office/drawing/2014/main" id="{1BDC393B-05F3-4170-A8B4-B8CC7EA84F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249" y="287773"/>
            <a:ext cx="7965503" cy="493454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61DAF6-A7BE-F3A6-2923-5B3C7645DE41}"/>
              </a:ext>
            </a:extLst>
          </p:cNvPr>
          <p:cNvSpPr txBox="1"/>
          <p:nvPr/>
        </p:nvSpPr>
        <p:spPr>
          <a:xfrm>
            <a:off x="241378" y="5565913"/>
            <a:ext cx="249898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100" dirty="0">
                <a:solidFill>
                  <a:srgbClr val="1155CC"/>
                </a:solidFill>
                <a:latin typeface="Arial"/>
                <a:cs typeface="Arial"/>
                <a:hlinkClick r:id="rId3"/>
              </a:rPr>
              <a:t>https://geovera.com/2023/04/27/history-richter-scale/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84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A4CD90-5DE6-FD52-A4BC-8CFC5BBC4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240" y="306321"/>
            <a:ext cx="6214558" cy="51388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51C1C-239D-5EBB-37A7-AF31DC15CE0F}"/>
              </a:ext>
            </a:extLst>
          </p:cNvPr>
          <p:cNvSpPr txBox="1"/>
          <p:nvPr/>
        </p:nvSpPr>
        <p:spPr>
          <a:xfrm>
            <a:off x="283974" y="5445223"/>
            <a:ext cx="2782956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solidFill>
                  <a:srgbClr val="1155CC"/>
                </a:solidFill>
                <a:latin typeface="Arial"/>
                <a:cs typeface="Arial"/>
                <a:hlinkClick r:id="rId3"/>
              </a:rPr>
              <a:t>https://www.sms-tsunami-warning.com/pages/richter-scale</a:t>
            </a:r>
            <a:endParaRPr lang="en-US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5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593180-9ad8-4422-a3db-eaf76a9b5337">
      <Terms xmlns="http://schemas.microsoft.com/office/infopath/2007/PartnerControls"/>
    </lcf76f155ced4ddcb4097134ff3c332f>
    <TaxCatchAll xmlns="c7d6c617-7d65-4f51-8735-815a9846ae7b" xsi:nil="true"/>
    <Number xmlns="94593180-9ad8-4422-a3db-eaf76a9b533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35499C4E0A54FA1B96A650DCB782C" ma:contentTypeVersion="19" ma:contentTypeDescription="Create a new document." ma:contentTypeScope="" ma:versionID="a378731ddf246c24ef53405a4df6a98a">
  <xsd:schema xmlns:xsd="http://www.w3.org/2001/XMLSchema" xmlns:xs="http://www.w3.org/2001/XMLSchema" xmlns:p="http://schemas.microsoft.com/office/2006/metadata/properties" xmlns:ns2="94593180-9ad8-4422-a3db-eaf76a9b5337" xmlns:ns3="c7d6c617-7d65-4f51-8735-815a9846ae7b" targetNamespace="http://schemas.microsoft.com/office/2006/metadata/properties" ma:root="true" ma:fieldsID="40b3243bda6d0601fef2fe51f815e0bf" ns2:_="" ns3:_="">
    <xsd:import namespace="94593180-9ad8-4422-a3db-eaf76a9b5337"/>
    <xsd:import namespace="c7d6c617-7d65-4f51-8735-815a9846a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3180-9ad8-4422-a3db-eaf76a9b5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ef5a03-d613-4ac2-9504-6310097b7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6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6c617-7d65-4f51-8735-815a9846a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25b19d-7b7d-4999-b584-8ef3cba9100a}" ma:internalName="TaxCatchAll" ma:showField="CatchAllData" ma:web="c7d6c617-7d65-4f51-8735-815a9846a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FB515-1DD1-4003-8B2C-58D26958DC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819B97-79C5-4E4A-B6DB-64EEF950A42B}">
  <ds:schemaRefs>
    <ds:schemaRef ds:uri="http://schemas.microsoft.com/office/2006/metadata/properties"/>
    <ds:schemaRef ds:uri="http://schemas.microsoft.com/office/infopath/2007/PartnerControls"/>
    <ds:schemaRef ds:uri="94593180-9ad8-4422-a3db-eaf76a9b5337"/>
    <ds:schemaRef ds:uri="c7d6c617-7d65-4f51-8735-815a9846ae7b"/>
  </ds:schemaRefs>
</ds:datastoreItem>
</file>

<file path=customXml/itemProps3.xml><?xml version="1.0" encoding="utf-8"?>
<ds:datastoreItem xmlns:ds="http://schemas.openxmlformats.org/officeDocument/2006/customXml" ds:itemID="{48DDC2C9-0D54-41B7-A522-BC3BAF536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93180-9ad8-4422-a3db-eaf76a9b5337"/>
    <ds:schemaRef ds:uri="c7d6c617-7d65-4f51-8735-815a9846ae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Science North White and Blue PPT Template 2</Template>
  <TotalTime>0</TotalTime>
  <Words>2</Words>
  <Application>Microsoft Office PowerPoint</Application>
  <PresentationFormat>On-screen Show (4:3)</PresentationFormat>
  <Paragraphs>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Earthquakes</vt:lpstr>
      <vt:lpstr>Earthquakes</vt:lpstr>
      <vt:lpstr>Earthquakes</vt:lpstr>
      <vt:lpstr>PowerPoint Presentation</vt:lpstr>
      <vt:lpstr>Earthquakes</vt:lpstr>
      <vt:lpstr>Earthquakes</vt:lpstr>
      <vt:lpstr>Measuring Earthquakes</vt:lpstr>
      <vt:lpstr>PowerPoint Presentation</vt:lpstr>
      <vt:lpstr>PowerPoint Presentation</vt:lpstr>
      <vt:lpstr>PowerPoint Presentation</vt:lpstr>
      <vt:lpstr>Measuring Earthquakes</vt:lpstr>
      <vt:lpstr>PowerPoint Presentation</vt:lpstr>
      <vt:lpstr>Predicting Earthquakes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237</cp:revision>
  <cp:lastPrinted>2012-08-15T01:10:59Z</cp:lastPrinted>
  <dcterms:created xsi:type="dcterms:W3CDTF">2018-06-05T18:25:27Z</dcterms:created>
  <dcterms:modified xsi:type="dcterms:W3CDTF">2025-06-02T23:31:52Z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0x010100F3A35499C4E0A54FA1B96A650DCB782C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