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9" r:id="rId5"/>
    <p:sldId id="269" r:id="rId6"/>
    <p:sldId id="270" r:id="rId7"/>
    <p:sldId id="271" r:id="rId8"/>
    <p:sldId id="285" r:id="rId9"/>
    <p:sldId id="268" r:id="rId10"/>
    <p:sldId id="274" r:id="rId11"/>
    <p:sldId id="272" r:id="rId12"/>
    <p:sldId id="275" r:id="rId13"/>
    <p:sldId id="276" r:id="rId14"/>
    <p:sldId id="278" r:id="rId15"/>
    <p:sldId id="279" r:id="rId16"/>
    <p:sldId id="286" r:id="rId17"/>
    <p:sldId id="280" r:id="rId18"/>
    <p:sldId id="282" r:id="rId19"/>
    <p:sldId id="283" r:id="rId20"/>
    <p:sldId id="284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2DBE1E"/>
    <a:srgbClr val="80FF00"/>
    <a:srgbClr val="0063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D793A8-3ED2-8C3A-1538-9FA1D97ABE8B}" v="163" dt="2026-04-27T17:58:20.5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7" autoAdjust="0"/>
    <p:restoredTop sz="83907" autoAdjust="0"/>
  </p:normalViewPr>
  <p:slideViewPr>
    <p:cSldViewPr snapToGrid="0" snapToObjects="1">
      <p:cViewPr varScale="1">
        <p:scale>
          <a:sx n="96" d="100"/>
          <a:sy n="96" d="100"/>
        </p:scale>
        <p:origin x="217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ndan Roy" userId="S::brendan.roy@sciencenorth.ca::317a4787-62a4-4e50-891c-ea7be73a4f5d" providerId="AD" clId="Web-{2E256299-27D6-BB0F-166F-657C24CA21A6}"/>
    <pc:docChg chg="delSld modSld">
      <pc:chgData name="Brendan Roy" userId="S::brendan.roy@sciencenorth.ca::317a4787-62a4-4e50-891c-ea7be73a4f5d" providerId="AD" clId="Web-{2E256299-27D6-BB0F-166F-657C24CA21A6}" dt="2026-04-21T16:08:14.531" v="4"/>
      <pc:docMkLst>
        <pc:docMk/>
      </pc:docMkLst>
      <pc:sldChg chg="delSp modSp">
        <pc:chgData name="Brendan Roy" userId="S::brendan.roy@sciencenorth.ca::317a4787-62a4-4e50-891c-ea7be73a4f5d" providerId="AD" clId="Web-{2E256299-27D6-BB0F-166F-657C24CA21A6}" dt="2026-04-21T16:08:14.531" v="4"/>
        <pc:sldMkLst>
          <pc:docMk/>
          <pc:sldMk cId="825146790" sldId="282"/>
        </pc:sldMkLst>
      </pc:sldChg>
    </pc:docChg>
  </pc:docChgLst>
  <pc:docChgLst>
    <pc:chgData name="Brendan Roy" userId="S::brendan.roy@sciencenorth.ca::317a4787-62a4-4e50-891c-ea7be73a4f5d" providerId="AD" clId="Web-{C2D793A8-3ED2-8C3A-1538-9FA1D97ABE8B}"/>
    <pc:docChg chg="addSld delSld modSld">
      <pc:chgData name="Brendan Roy" userId="S::brendan.roy@sciencenorth.ca::317a4787-62a4-4e50-891c-ea7be73a4f5d" providerId="AD" clId="Web-{C2D793A8-3ED2-8C3A-1538-9FA1D97ABE8B}" dt="2026-04-27T17:58:20.575" v="171" actId="20577"/>
      <pc:docMkLst>
        <pc:docMk/>
      </pc:docMkLst>
      <pc:sldChg chg="modSp">
        <pc:chgData name="Brendan Roy" userId="S::brendan.roy@sciencenorth.ca::317a4787-62a4-4e50-891c-ea7be73a4f5d" providerId="AD" clId="Web-{C2D793A8-3ED2-8C3A-1538-9FA1D97ABE8B}" dt="2026-04-27T17:58:20.575" v="171" actId="20577"/>
        <pc:sldMkLst>
          <pc:docMk/>
          <pc:sldMk cId="3382009372" sldId="259"/>
        </pc:sldMkLst>
        <pc:spChg chg="mod">
          <ac:chgData name="Brendan Roy" userId="S::brendan.roy@sciencenorth.ca::317a4787-62a4-4e50-891c-ea7be73a4f5d" providerId="AD" clId="Web-{C2D793A8-3ED2-8C3A-1538-9FA1D97ABE8B}" dt="2026-04-27T17:58:20.575" v="171" actId="20577"/>
          <ac:spMkLst>
            <pc:docMk/>
            <pc:sldMk cId="3382009372" sldId="259"/>
            <ac:spMk id="5" creationId="{00000000-0000-0000-0000-000000000000}"/>
          </ac:spMkLst>
        </pc:spChg>
      </pc:sldChg>
      <pc:sldChg chg="modSp">
        <pc:chgData name="Brendan Roy" userId="S::brendan.roy@sciencenorth.ca::317a4787-62a4-4e50-891c-ea7be73a4f5d" providerId="AD" clId="Web-{C2D793A8-3ED2-8C3A-1538-9FA1D97ABE8B}" dt="2026-04-27T17:45:08.526" v="163" actId="20577"/>
        <pc:sldMkLst>
          <pc:docMk/>
          <pc:sldMk cId="4206234274" sldId="268"/>
        </pc:sldMkLst>
        <pc:spChg chg="mod">
          <ac:chgData name="Brendan Roy" userId="S::brendan.roy@sciencenorth.ca::317a4787-62a4-4e50-891c-ea7be73a4f5d" providerId="AD" clId="Web-{C2D793A8-3ED2-8C3A-1538-9FA1D97ABE8B}" dt="2026-04-27T17:45:08.526" v="163" actId="20577"/>
          <ac:spMkLst>
            <pc:docMk/>
            <pc:sldMk cId="4206234274" sldId="268"/>
            <ac:spMk id="2" creationId="{00000000-0000-0000-0000-000000000000}"/>
          </ac:spMkLst>
        </pc:spChg>
        <pc:spChg chg="mod">
          <ac:chgData name="Brendan Roy" userId="S::brendan.roy@sciencenorth.ca::317a4787-62a4-4e50-891c-ea7be73a4f5d" providerId="AD" clId="Web-{C2D793A8-3ED2-8C3A-1538-9FA1D97ABE8B}" dt="2026-04-27T17:16:30.834" v="128" actId="20577"/>
          <ac:spMkLst>
            <pc:docMk/>
            <pc:sldMk cId="4206234274" sldId="268"/>
            <ac:spMk id="3" creationId="{00000000-0000-0000-0000-000000000000}"/>
          </ac:spMkLst>
        </pc:spChg>
      </pc:sldChg>
      <pc:sldChg chg="modSp">
        <pc:chgData name="Brendan Roy" userId="S::brendan.roy@sciencenorth.ca::317a4787-62a4-4e50-891c-ea7be73a4f5d" providerId="AD" clId="Web-{C2D793A8-3ED2-8C3A-1538-9FA1D97ABE8B}" dt="2026-04-27T17:09:28.020" v="37" actId="20577"/>
        <pc:sldMkLst>
          <pc:docMk/>
          <pc:sldMk cId="1812500284" sldId="269"/>
        </pc:sldMkLst>
        <pc:spChg chg="mod">
          <ac:chgData name="Brendan Roy" userId="S::brendan.roy@sciencenorth.ca::317a4787-62a4-4e50-891c-ea7be73a4f5d" providerId="AD" clId="Web-{C2D793A8-3ED2-8C3A-1538-9FA1D97ABE8B}" dt="2026-04-27T17:09:28.020" v="37" actId="20577"/>
          <ac:spMkLst>
            <pc:docMk/>
            <pc:sldMk cId="1812500284" sldId="269"/>
            <ac:spMk id="3" creationId="{E5937833-69A0-D7D3-3E56-48F111F740DC}"/>
          </ac:spMkLst>
        </pc:spChg>
      </pc:sldChg>
      <pc:sldChg chg="modSp">
        <pc:chgData name="Brendan Roy" userId="S::brendan.roy@sciencenorth.ca::317a4787-62a4-4e50-891c-ea7be73a4f5d" providerId="AD" clId="Web-{C2D793A8-3ED2-8C3A-1538-9FA1D97ABE8B}" dt="2026-04-27T17:15:55.131" v="120" actId="20577"/>
        <pc:sldMkLst>
          <pc:docMk/>
          <pc:sldMk cId="1244759844" sldId="270"/>
        </pc:sldMkLst>
        <pc:spChg chg="mod">
          <ac:chgData name="Brendan Roy" userId="S::brendan.roy@sciencenorth.ca::317a4787-62a4-4e50-891c-ea7be73a4f5d" providerId="AD" clId="Web-{C2D793A8-3ED2-8C3A-1538-9FA1D97ABE8B}" dt="2026-04-27T17:15:55.131" v="120" actId="20577"/>
          <ac:spMkLst>
            <pc:docMk/>
            <pc:sldMk cId="1244759844" sldId="270"/>
            <ac:spMk id="3" creationId="{EF2D2BA7-2BDD-B6AC-D7FE-80A9193180CA}"/>
          </ac:spMkLst>
        </pc:spChg>
      </pc:sldChg>
      <pc:sldChg chg="modSp">
        <pc:chgData name="Brendan Roy" userId="S::brendan.roy@sciencenorth.ca::317a4787-62a4-4e50-891c-ea7be73a4f5d" providerId="AD" clId="Web-{C2D793A8-3ED2-8C3A-1538-9FA1D97ABE8B}" dt="2026-04-27T17:16:22.896" v="127" actId="1076"/>
        <pc:sldMkLst>
          <pc:docMk/>
          <pc:sldMk cId="2803712861" sldId="271"/>
        </pc:sldMkLst>
        <pc:spChg chg="mod">
          <ac:chgData name="Brendan Roy" userId="S::brendan.roy@sciencenorth.ca::317a4787-62a4-4e50-891c-ea7be73a4f5d" providerId="AD" clId="Web-{C2D793A8-3ED2-8C3A-1538-9FA1D97ABE8B}" dt="2026-04-27T17:16:22.896" v="127" actId="1076"/>
          <ac:spMkLst>
            <pc:docMk/>
            <pc:sldMk cId="2803712861" sldId="271"/>
            <ac:spMk id="3" creationId="{EEF1D4EA-2FD2-3948-866A-50502DC3A8CC}"/>
          </ac:spMkLst>
        </pc:spChg>
      </pc:sldChg>
      <pc:sldChg chg="del">
        <pc:chgData name="Brendan Roy" userId="S::brendan.roy@sciencenorth.ca::317a4787-62a4-4e50-891c-ea7be73a4f5d" providerId="AD" clId="Web-{C2D793A8-3ED2-8C3A-1538-9FA1D97ABE8B}" dt="2026-04-27T17:47:17.277" v="164"/>
        <pc:sldMkLst>
          <pc:docMk/>
          <pc:sldMk cId="3671966101" sldId="273"/>
        </pc:sldMkLst>
      </pc:sldChg>
      <pc:sldChg chg="addSp delSp modSp">
        <pc:chgData name="Brendan Roy" userId="S::brendan.roy@sciencenorth.ca::317a4787-62a4-4e50-891c-ea7be73a4f5d" providerId="AD" clId="Web-{C2D793A8-3ED2-8C3A-1538-9FA1D97ABE8B}" dt="2026-04-27T17:33:23.102" v="162"/>
        <pc:sldMkLst>
          <pc:docMk/>
          <pc:sldMk cId="3814694409" sldId="274"/>
        </pc:sldMkLst>
        <pc:spChg chg="add del mod">
          <ac:chgData name="Brendan Roy" userId="S::brendan.roy@sciencenorth.ca::317a4787-62a4-4e50-891c-ea7be73a4f5d" providerId="AD" clId="Web-{C2D793A8-3ED2-8C3A-1538-9FA1D97ABE8B}" dt="2026-04-27T17:12:07.817" v="79"/>
          <ac:spMkLst>
            <pc:docMk/>
            <pc:sldMk cId="3814694409" sldId="274"/>
            <ac:spMk id="3" creationId="{AA485B75-1AC7-351B-40DB-9A77488C16AC}"/>
          </ac:spMkLst>
        </pc:spChg>
        <pc:spChg chg="del mod">
          <ac:chgData name="Brendan Roy" userId="S::brendan.roy@sciencenorth.ca::317a4787-62a4-4e50-891c-ea7be73a4f5d" providerId="AD" clId="Web-{C2D793A8-3ED2-8C3A-1538-9FA1D97ABE8B}" dt="2026-04-27T17:12:11.052" v="82"/>
          <ac:spMkLst>
            <pc:docMk/>
            <pc:sldMk cId="3814694409" sldId="274"/>
            <ac:spMk id="5" creationId="{1E2C9E77-590C-7724-DFDE-DF953AFD767F}"/>
          </ac:spMkLst>
        </pc:spChg>
        <pc:picChg chg="del">
          <ac:chgData name="Brendan Roy" userId="S::brendan.roy@sciencenorth.ca::317a4787-62a4-4e50-891c-ea7be73a4f5d" providerId="AD" clId="Web-{C2D793A8-3ED2-8C3A-1538-9FA1D97ABE8B}" dt="2026-04-27T17:12:02.302" v="78"/>
          <ac:picMkLst>
            <pc:docMk/>
            <pc:sldMk cId="3814694409" sldId="274"/>
            <ac:picMk id="4" creationId="{F51EA3F6-06BD-E366-B080-77591D5FF736}"/>
          </ac:picMkLst>
        </pc:picChg>
        <pc:picChg chg="add mod modCrop">
          <ac:chgData name="Brendan Roy" userId="S::brendan.roy@sciencenorth.ca::317a4787-62a4-4e50-891c-ea7be73a4f5d" providerId="AD" clId="Web-{C2D793A8-3ED2-8C3A-1538-9FA1D97ABE8B}" dt="2026-04-27T17:33:23.102" v="162"/>
          <ac:picMkLst>
            <pc:docMk/>
            <pc:sldMk cId="3814694409" sldId="274"/>
            <ac:picMk id="6" creationId="{9DAAF9D9-E474-32C6-E89E-44188F5DB07B}"/>
          </ac:picMkLst>
        </pc:picChg>
      </pc:sldChg>
      <pc:sldChg chg="modSp">
        <pc:chgData name="Brendan Roy" userId="S::brendan.roy@sciencenorth.ca::317a4787-62a4-4e50-891c-ea7be73a4f5d" providerId="AD" clId="Web-{C2D793A8-3ED2-8C3A-1538-9FA1D97ABE8B}" dt="2026-04-27T17:13:24.021" v="89" actId="14100"/>
        <pc:sldMkLst>
          <pc:docMk/>
          <pc:sldMk cId="855638482" sldId="275"/>
        </pc:sldMkLst>
        <pc:spChg chg="mod">
          <ac:chgData name="Brendan Roy" userId="S::brendan.roy@sciencenorth.ca::317a4787-62a4-4e50-891c-ea7be73a4f5d" providerId="AD" clId="Web-{C2D793A8-3ED2-8C3A-1538-9FA1D97ABE8B}" dt="2026-04-27T17:13:24.021" v="89" actId="14100"/>
          <ac:spMkLst>
            <pc:docMk/>
            <pc:sldMk cId="855638482" sldId="275"/>
            <ac:spMk id="3" creationId="{F474CFE1-B1E0-A234-A9EF-AD346B45AB1E}"/>
          </ac:spMkLst>
        </pc:spChg>
      </pc:sldChg>
      <pc:sldChg chg="modSp">
        <pc:chgData name="Brendan Roy" userId="S::brendan.roy@sciencenorth.ca::317a4787-62a4-4e50-891c-ea7be73a4f5d" providerId="AD" clId="Web-{C2D793A8-3ED2-8C3A-1538-9FA1D97ABE8B}" dt="2026-04-27T17:17:05.521" v="132" actId="1076"/>
        <pc:sldMkLst>
          <pc:docMk/>
          <pc:sldMk cId="540249655" sldId="278"/>
        </pc:sldMkLst>
        <pc:spChg chg="mod">
          <ac:chgData name="Brendan Roy" userId="S::brendan.roy@sciencenorth.ca::317a4787-62a4-4e50-891c-ea7be73a4f5d" providerId="AD" clId="Web-{C2D793A8-3ED2-8C3A-1538-9FA1D97ABE8B}" dt="2026-04-27T17:17:05.521" v="132" actId="1076"/>
          <ac:spMkLst>
            <pc:docMk/>
            <pc:sldMk cId="540249655" sldId="278"/>
            <ac:spMk id="3" creationId="{7D5D9D0F-0380-3A20-8799-7AE87A0D83FF}"/>
          </ac:spMkLst>
        </pc:spChg>
      </pc:sldChg>
      <pc:sldChg chg="modSp">
        <pc:chgData name="Brendan Roy" userId="S::brendan.roy@sciencenorth.ca::317a4787-62a4-4e50-891c-ea7be73a4f5d" providerId="AD" clId="Web-{C2D793A8-3ED2-8C3A-1538-9FA1D97ABE8B}" dt="2026-04-27T17:49:41.544" v="166" actId="20577"/>
        <pc:sldMkLst>
          <pc:docMk/>
          <pc:sldMk cId="1319680113" sldId="279"/>
        </pc:sldMkLst>
        <pc:spChg chg="mod">
          <ac:chgData name="Brendan Roy" userId="S::brendan.roy@sciencenorth.ca::317a4787-62a4-4e50-891c-ea7be73a4f5d" providerId="AD" clId="Web-{C2D793A8-3ED2-8C3A-1538-9FA1D97ABE8B}" dt="2026-04-27T17:49:41.544" v="166" actId="20577"/>
          <ac:spMkLst>
            <pc:docMk/>
            <pc:sldMk cId="1319680113" sldId="279"/>
            <ac:spMk id="3" creationId="{86700F64-9DA8-57F6-36CD-8B07990E3FD0}"/>
          </ac:spMkLst>
        </pc:spChg>
      </pc:sldChg>
      <pc:sldChg chg="modSp">
        <pc:chgData name="Brendan Roy" userId="S::brendan.roy@sciencenorth.ca::317a4787-62a4-4e50-891c-ea7be73a4f5d" providerId="AD" clId="Web-{C2D793A8-3ED2-8C3A-1538-9FA1D97ABE8B}" dt="2026-04-27T17:20:55.506" v="145" actId="20577"/>
        <pc:sldMkLst>
          <pc:docMk/>
          <pc:sldMk cId="3868162664" sldId="280"/>
        </pc:sldMkLst>
        <pc:spChg chg="mod">
          <ac:chgData name="Brendan Roy" userId="S::brendan.roy@sciencenorth.ca::317a4787-62a4-4e50-891c-ea7be73a4f5d" providerId="AD" clId="Web-{C2D793A8-3ED2-8C3A-1538-9FA1D97ABE8B}" dt="2026-04-27T17:20:55.506" v="145" actId="20577"/>
          <ac:spMkLst>
            <pc:docMk/>
            <pc:sldMk cId="3868162664" sldId="280"/>
            <ac:spMk id="3" creationId="{67DA5E4C-0B48-A563-A091-22BCAF5BF6FD}"/>
          </ac:spMkLst>
        </pc:spChg>
      </pc:sldChg>
      <pc:sldChg chg="modSp">
        <pc:chgData name="Brendan Roy" userId="S::brendan.roy@sciencenorth.ca::317a4787-62a4-4e50-891c-ea7be73a4f5d" providerId="AD" clId="Web-{C2D793A8-3ED2-8C3A-1538-9FA1D97ABE8B}" dt="2026-04-27T17:21:04.553" v="147" actId="20577"/>
        <pc:sldMkLst>
          <pc:docMk/>
          <pc:sldMk cId="825146790" sldId="282"/>
        </pc:sldMkLst>
        <pc:spChg chg="mod">
          <ac:chgData name="Brendan Roy" userId="S::brendan.roy@sciencenorth.ca::317a4787-62a4-4e50-891c-ea7be73a4f5d" providerId="AD" clId="Web-{C2D793A8-3ED2-8C3A-1538-9FA1D97ABE8B}" dt="2026-04-27T17:21:04.553" v="147" actId="20577"/>
          <ac:spMkLst>
            <pc:docMk/>
            <pc:sldMk cId="825146790" sldId="282"/>
            <ac:spMk id="3" creationId="{79620594-57E6-C03C-04DD-0390DE01B4F9}"/>
          </ac:spMkLst>
        </pc:spChg>
      </pc:sldChg>
      <pc:sldChg chg="modSp">
        <pc:chgData name="Brendan Roy" userId="S::brendan.roy@sciencenorth.ca::317a4787-62a4-4e50-891c-ea7be73a4f5d" providerId="AD" clId="Web-{C2D793A8-3ED2-8C3A-1538-9FA1D97ABE8B}" dt="2026-04-27T17:51:41.716" v="167" actId="20577"/>
        <pc:sldMkLst>
          <pc:docMk/>
          <pc:sldMk cId="1378960214" sldId="283"/>
        </pc:sldMkLst>
        <pc:spChg chg="mod">
          <ac:chgData name="Brendan Roy" userId="S::brendan.roy@sciencenorth.ca::317a4787-62a4-4e50-891c-ea7be73a4f5d" providerId="AD" clId="Web-{C2D793A8-3ED2-8C3A-1538-9FA1D97ABE8B}" dt="2026-04-27T17:51:41.716" v="167" actId="20577"/>
          <ac:spMkLst>
            <pc:docMk/>
            <pc:sldMk cId="1378960214" sldId="283"/>
            <ac:spMk id="3" creationId="{72F41353-B0CF-B9B6-8E88-55BA35ADC446}"/>
          </ac:spMkLst>
        </pc:spChg>
      </pc:sldChg>
      <pc:sldChg chg="addSp delSp modSp">
        <pc:chgData name="Brendan Roy" userId="S::brendan.roy@sciencenorth.ca::317a4787-62a4-4e50-891c-ea7be73a4f5d" providerId="AD" clId="Web-{C2D793A8-3ED2-8C3A-1538-9FA1D97ABE8B}" dt="2026-04-27T17:33:23.102" v="162"/>
        <pc:sldMkLst>
          <pc:docMk/>
          <pc:sldMk cId="1017158716" sldId="284"/>
        </pc:sldMkLst>
        <pc:spChg chg="add del mod">
          <ac:chgData name="Brendan Roy" userId="S::brendan.roy@sciencenorth.ca::317a4787-62a4-4e50-891c-ea7be73a4f5d" providerId="AD" clId="Web-{C2D793A8-3ED2-8C3A-1538-9FA1D97ABE8B}" dt="2026-04-27T17:21:27.553" v="153"/>
          <ac:spMkLst>
            <pc:docMk/>
            <pc:sldMk cId="1017158716" sldId="284"/>
            <ac:spMk id="3" creationId="{984E9ACA-AC89-91FD-EC51-082D36840A3F}"/>
          </ac:spMkLst>
        </pc:spChg>
        <pc:spChg chg="del">
          <ac:chgData name="Brendan Roy" userId="S::brendan.roy@sciencenorth.ca::317a4787-62a4-4e50-891c-ea7be73a4f5d" providerId="AD" clId="Web-{C2D793A8-3ED2-8C3A-1538-9FA1D97ABE8B}" dt="2026-04-27T17:21:29.616" v="154"/>
          <ac:spMkLst>
            <pc:docMk/>
            <pc:sldMk cId="1017158716" sldId="284"/>
            <ac:spMk id="7" creationId="{C0671A91-FD54-12A9-C732-757D80616FC0}"/>
          </ac:spMkLst>
        </pc:spChg>
        <pc:picChg chg="del">
          <ac:chgData name="Brendan Roy" userId="S::brendan.roy@sciencenorth.ca::317a4787-62a4-4e50-891c-ea7be73a4f5d" providerId="AD" clId="Web-{C2D793A8-3ED2-8C3A-1538-9FA1D97ABE8B}" dt="2026-04-27T17:21:24.725" v="151"/>
          <ac:picMkLst>
            <pc:docMk/>
            <pc:sldMk cId="1017158716" sldId="284"/>
            <ac:picMk id="4" creationId="{5406303A-D4BA-BD2E-A12C-F02E01E67B00}"/>
          </ac:picMkLst>
        </pc:picChg>
        <pc:picChg chg="add del mod">
          <ac:chgData name="Brendan Roy" userId="S::brendan.roy@sciencenorth.ca::317a4787-62a4-4e50-891c-ea7be73a4f5d" providerId="AD" clId="Web-{C2D793A8-3ED2-8C3A-1538-9FA1D97ABE8B}" dt="2026-04-27T17:33:23.102" v="162"/>
          <ac:picMkLst>
            <pc:docMk/>
            <pc:sldMk cId="1017158716" sldId="284"/>
            <ac:picMk id="5" creationId="{022EF05D-0DB1-5D13-D425-778551826D15}"/>
          </ac:picMkLst>
        </pc:picChg>
        <pc:picChg chg="del">
          <ac:chgData name="Brendan Roy" userId="S::brendan.roy@sciencenorth.ca::317a4787-62a4-4e50-891c-ea7be73a4f5d" providerId="AD" clId="Web-{C2D793A8-3ED2-8C3A-1538-9FA1D97ABE8B}" dt="2026-04-27T17:21:25.147" v="152"/>
          <ac:picMkLst>
            <pc:docMk/>
            <pc:sldMk cId="1017158716" sldId="284"/>
            <ac:picMk id="6" creationId="{1C7BEEE1-DA00-E46D-2316-013382785B61}"/>
          </ac:picMkLst>
        </pc:picChg>
      </pc:sldChg>
      <pc:sldChg chg="addSp delSp modSp">
        <pc:chgData name="Brendan Roy" userId="S::brendan.roy@sciencenorth.ca::317a4787-62a4-4e50-891c-ea7be73a4f5d" providerId="AD" clId="Web-{C2D793A8-3ED2-8C3A-1538-9FA1D97ABE8B}" dt="2026-04-27T17:33:23.102" v="162"/>
        <pc:sldMkLst>
          <pc:docMk/>
          <pc:sldMk cId="1356379580" sldId="285"/>
        </pc:sldMkLst>
        <pc:spChg chg="add del mod">
          <ac:chgData name="Brendan Roy" userId="S::brendan.roy@sciencenorth.ca::317a4787-62a4-4e50-891c-ea7be73a4f5d" providerId="AD" clId="Web-{C2D793A8-3ED2-8C3A-1538-9FA1D97ABE8B}" dt="2026-04-27T17:11:08.723" v="71"/>
          <ac:spMkLst>
            <pc:docMk/>
            <pc:sldMk cId="1356379580" sldId="285"/>
            <ac:spMk id="3" creationId="{341BBC47-F85A-63A7-0027-757493CC7640}"/>
          </ac:spMkLst>
        </pc:spChg>
        <pc:spChg chg="del">
          <ac:chgData name="Brendan Roy" userId="S::brendan.roy@sciencenorth.ca::317a4787-62a4-4e50-891c-ea7be73a4f5d" providerId="AD" clId="Web-{C2D793A8-3ED2-8C3A-1538-9FA1D97ABE8B}" dt="2026-04-27T17:11:11.005" v="72"/>
          <ac:spMkLst>
            <pc:docMk/>
            <pc:sldMk cId="1356379580" sldId="285"/>
            <ac:spMk id="6" creationId="{6B1E9EB3-CF81-040B-0119-45ED579E122F}"/>
          </ac:spMkLst>
        </pc:spChg>
        <pc:picChg chg="del">
          <ac:chgData name="Brendan Roy" userId="S::brendan.roy@sciencenorth.ca::317a4787-62a4-4e50-891c-ea7be73a4f5d" providerId="AD" clId="Web-{C2D793A8-3ED2-8C3A-1538-9FA1D97ABE8B}" dt="2026-04-27T17:11:02.489" v="68"/>
          <ac:picMkLst>
            <pc:docMk/>
            <pc:sldMk cId="1356379580" sldId="285"/>
            <ac:picMk id="4" creationId="{39347121-D6CE-991D-55DE-1B3EFDC8CA7E}"/>
          </ac:picMkLst>
        </pc:picChg>
        <pc:picChg chg="del mod">
          <ac:chgData name="Brendan Roy" userId="S::brendan.roy@sciencenorth.ca::317a4787-62a4-4e50-891c-ea7be73a4f5d" providerId="AD" clId="Web-{C2D793A8-3ED2-8C3A-1538-9FA1D97ABE8B}" dt="2026-04-27T17:11:03.270" v="70"/>
          <ac:picMkLst>
            <pc:docMk/>
            <pc:sldMk cId="1356379580" sldId="285"/>
            <ac:picMk id="5" creationId="{899F767C-7029-FFEA-4B47-6AD4F759B1BB}"/>
          </ac:picMkLst>
        </pc:picChg>
        <pc:picChg chg="add mod">
          <ac:chgData name="Brendan Roy" userId="S::brendan.roy@sciencenorth.ca::317a4787-62a4-4e50-891c-ea7be73a4f5d" providerId="AD" clId="Web-{C2D793A8-3ED2-8C3A-1538-9FA1D97ABE8B}" dt="2026-04-27T17:33:23.102" v="162"/>
          <ac:picMkLst>
            <pc:docMk/>
            <pc:sldMk cId="1356379580" sldId="285"/>
            <ac:picMk id="7" creationId="{E5DF7824-4CBA-958E-231D-83EA1F00C1F5}"/>
          </ac:picMkLst>
        </pc:picChg>
      </pc:sldChg>
      <pc:sldChg chg="modSp add replId">
        <pc:chgData name="Brendan Roy" userId="S::brendan.roy@sciencenorth.ca::317a4787-62a4-4e50-891c-ea7be73a4f5d" providerId="AD" clId="Web-{C2D793A8-3ED2-8C3A-1538-9FA1D97ABE8B}" dt="2026-04-27T17:49:35.388" v="165" actId="20577"/>
        <pc:sldMkLst>
          <pc:docMk/>
          <pc:sldMk cId="3795871937" sldId="286"/>
        </pc:sldMkLst>
        <pc:spChg chg="mod">
          <ac:chgData name="Brendan Roy" userId="S::brendan.roy@sciencenorth.ca::317a4787-62a4-4e50-891c-ea7be73a4f5d" providerId="AD" clId="Web-{C2D793A8-3ED2-8C3A-1538-9FA1D97ABE8B}" dt="2026-04-27T17:49:35.388" v="165" actId="20577"/>
          <ac:spMkLst>
            <pc:docMk/>
            <pc:sldMk cId="3795871937" sldId="286"/>
            <ac:spMk id="3" creationId="{59FD877B-0E0F-F860-0EC3-316368C034C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ABF43-7F50-5542-84E2-45C2273E863D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E3A43-2310-E442-B33D-06BE5E233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309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B20DE-6336-FF40-B83A-679B63730173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20927-541B-ED46-AF68-F7EA89562E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0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20927-541B-ED46-AF68-F7EA89562E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2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220927-541B-ED46-AF68-F7EA89562E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91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24793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510565-58AC-344E-A19B-A93AC7EACD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ACBD8B-57AB-C845-94E0-DE3A774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66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510565-58AC-344E-A19B-A93AC7EACD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ACBD8B-57AB-C845-94E0-DE3A774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3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1327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5044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510565-58AC-344E-A19B-A93AC7EACD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ACBD8B-57AB-C845-94E0-DE3A774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130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510565-58AC-344E-A19B-A93AC7EACDCC}" type="datetimeFigureOut">
              <a:rPr lang="en-US" smtClean="0"/>
              <a:t>4/27/2026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15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510565-58AC-344E-A19B-A93AC7EACD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ACBD8B-57AB-C845-94E0-DE3A774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86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510565-58AC-344E-A19B-A93AC7EACD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ACBD8B-57AB-C845-94E0-DE3A774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00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924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510565-58AC-344E-A19B-A93AC7EACDCC}" type="datetimeFigureOut">
              <a:rPr lang="en-US" smtClean="0"/>
              <a:t>4/27/2026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7ACBD8B-57AB-C845-94E0-DE3A7742BC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71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185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-130933" y="5952951"/>
            <a:ext cx="9427142" cy="995147"/>
            <a:chOff x="-130933" y="5987277"/>
            <a:chExt cx="9427142" cy="995147"/>
          </a:xfrm>
        </p:grpSpPr>
        <p:sp>
          <p:nvSpPr>
            <p:cNvPr id="8" name="Rectangle 7"/>
            <p:cNvSpPr/>
            <p:nvPr userDrawn="1"/>
          </p:nvSpPr>
          <p:spPr>
            <a:xfrm>
              <a:off x="-130933" y="5987277"/>
              <a:ext cx="9427142" cy="995147"/>
            </a:xfrm>
            <a:prstGeom prst="rect">
              <a:avLst/>
            </a:prstGeom>
            <a:solidFill>
              <a:srgbClr val="0063B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SN Logo-WHITE.eps"/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8658" y="6076305"/>
              <a:ext cx="3144861" cy="8013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959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0063BE"/>
          </a:solidFill>
          <a:latin typeface="Helvetica Neue"/>
          <a:ea typeface="+mj-ea"/>
          <a:cs typeface="Helvetica Ne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ntario.ca/page/forest-fire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wildfires</a:t>
            </a:r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>
                <a:solidFill>
                  <a:schemeClr val="tx1"/>
                </a:solidFill>
                <a:latin typeface="Helvetica"/>
                <a:cs typeface="Helvetica"/>
              </a:rPr>
              <a:t>Natural Disasters in Canada</a:t>
            </a:r>
          </a:p>
        </p:txBody>
      </p:sp>
    </p:spTree>
    <p:extLst>
      <p:ext uri="{BB962C8B-B14F-4D97-AF65-F5344CB8AC3E}">
        <p14:creationId xmlns:p14="http://schemas.microsoft.com/office/powerpoint/2010/main" val="3382009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BAFD2-BABB-9DD3-96A4-294928E4E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8C072-8D01-E5A8-FC2D-FC690983A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805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100" dirty="0">
              <a:latin typeface="Arial"/>
              <a:cs typeface="Arial"/>
            </a:endParaRPr>
          </a:p>
          <a:p>
            <a:r>
              <a:rPr lang="en-US" dirty="0"/>
              <a:t>Cooling the air with water will remove the </a:t>
            </a:r>
            <a:r>
              <a:rPr lang="en-US" b="1" dirty="0"/>
              <a:t>heat</a:t>
            </a:r>
            <a:r>
              <a:rPr lang="en-US" dirty="0"/>
              <a:t> source</a:t>
            </a:r>
          </a:p>
          <a:p>
            <a:r>
              <a:rPr lang="en-US" dirty="0"/>
              <a:t>Smothering the fire with soil or water will remove the </a:t>
            </a:r>
            <a:r>
              <a:rPr lang="en-US" b="1" dirty="0"/>
              <a:t>oxygen</a:t>
            </a:r>
            <a:r>
              <a:rPr lang="en-US" dirty="0"/>
              <a:t> source</a:t>
            </a:r>
          </a:p>
          <a:p>
            <a:r>
              <a:rPr lang="en-US" dirty="0"/>
              <a:t>Removing access to vegetation or other structures with water or flame retardant on unburned sections will remove the </a:t>
            </a:r>
            <a:r>
              <a:rPr lang="en-US" b="1" dirty="0"/>
              <a:t>fuel</a:t>
            </a:r>
            <a:r>
              <a:rPr lang="en-US" dirty="0"/>
              <a:t> source</a:t>
            </a:r>
          </a:p>
        </p:txBody>
      </p:sp>
    </p:spTree>
    <p:extLst>
      <p:ext uri="{BB962C8B-B14F-4D97-AF65-F5344CB8AC3E}">
        <p14:creationId xmlns:p14="http://schemas.microsoft.com/office/powerpoint/2010/main" val="245552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A9BA-03BA-A160-1368-0ABF2B7FD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D9D0F-0380-3A20-8799-7AE87A0D8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42816"/>
            <a:ext cx="8229600" cy="4525963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1100" dirty="0">
              <a:latin typeface="Arial"/>
              <a:cs typeface="Arial"/>
            </a:endParaRPr>
          </a:p>
          <a:p>
            <a:r>
              <a:rPr lang="en-US" dirty="0"/>
              <a:t>Types of fuel include grasses, deciduous and coniferous types of vegetation</a:t>
            </a:r>
          </a:p>
          <a:p>
            <a:r>
              <a:rPr lang="en-US" dirty="0"/>
              <a:t>Grasses and small branches burn quicker than large pieces of wood</a:t>
            </a:r>
          </a:p>
          <a:p>
            <a:r>
              <a:rPr lang="en-US"/>
              <a:t>If fuel is close together, the fire will spread faster</a:t>
            </a:r>
            <a:endParaRPr lang="en-US" dirty="0"/>
          </a:p>
          <a:p>
            <a:r>
              <a:rPr lang="en-US"/>
              <a:t>If fuel is scattered and spaced apart by a natural </a:t>
            </a:r>
            <a:r>
              <a:rPr lang="en-US" dirty="0"/>
              <a:t>barrier, the fire will spread more slowly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24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B8337-9A19-4AD5-2954-21C9BAC81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700F64-9DA8-57F6-36CD-8B07990E3F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0990"/>
            <a:ext cx="8229600" cy="40687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u="sng" dirty="0">
                <a:cs typeface="Arial"/>
              </a:rPr>
              <a:t>Aspect</a:t>
            </a:r>
            <a:r>
              <a:rPr lang="en-US" dirty="0">
                <a:cs typeface="Arial"/>
              </a:rPr>
              <a:t>: describes which direction that the slope is facing </a:t>
            </a:r>
          </a:p>
          <a:p>
            <a:pPr lvl="1">
              <a:buFont typeface="Courier New"/>
              <a:buChar char="o"/>
            </a:pPr>
            <a:r>
              <a:rPr lang="en-US" dirty="0">
                <a:cs typeface="Arial"/>
              </a:rPr>
              <a:t>If it is facing south, it will be much hotter and therefore </a:t>
            </a:r>
            <a:r>
              <a:rPr lang="en-US">
                <a:cs typeface="Arial"/>
              </a:rPr>
              <a:t>the fuels will be drier making it easier to </a:t>
            </a:r>
            <a:r>
              <a:rPr lang="en-US" dirty="0">
                <a:cs typeface="Arial"/>
              </a:rPr>
              <a:t>burn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8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12696-50E6-7E13-E425-CD925C936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283F0-FE20-767E-2F53-B49151AA3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D877B-0E0F-F860-0EC3-316368C03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48" y="1421720"/>
            <a:ext cx="8865704" cy="40687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u="sng" dirty="0">
                <a:cs typeface="Arial"/>
              </a:rPr>
              <a:t>Slope</a:t>
            </a:r>
            <a:r>
              <a:rPr lang="en-US" dirty="0">
                <a:cs typeface="Arial"/>
              </a:rPr>
              <a:t>: a slant in the earth’s surface that is </a:t>
            </a:r>
            <a:r>
              <a:rPr lang="en-US">
                <a:cs typeface="Arial"/>
              </a:rPr>
              <a:t>either upward or downward  </a:t>
            </a:r>
            <a:endParaRPr lang="en-US" dirty="0">
              <a:cs typeface="Arial"/>
            </a:endParaRPr>
          </a:p>
          <a:p>
            <a:pPr lvl="1">
              <a:buFont typeface="Courier New"/>
              <a:buChar char="o"/>
            </a:pPr>
            <a:r>
              <a:rPr lang="en-US" dirty="0">
                <a:cs typeface="Arial"/>
              </a:rPr>
              <a:t>If the fire is burning up a slope, vertically, it will burn faster because the fuel receives heat, drying it out before the flames reach it</a:t>
            </a:r>
            <a:endParaRPr lang="en-US"/>
          </a:p>
          <a:p>
            <a:pPr lvl="1">
              <a:buFont typeface="Courier New"/>
              <a:buChar char="o"/>
            </a:pPr>
            <a:r>
              <a:rPr lang="en-US" dirty="0">
                <a:cs typeface="Arial"/>
              </a:rPr>
              <a:t>If there are water bodies nearby such as lakes, rivers and ponds, they can slow or stop the spread of the fire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87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4DCE9-A4E8-4E01-50BC-9AD0F8385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Weather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A5E4C-0B48-A563-A091-22BCAF5BF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6411"/>
            <a:ext cx="8229600" cy="49604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Factors that affect fire </a:t>
            </a:r>
            <a:r>
              <a:rPr lang="en-US" dirty="0" err="1">
                <a:cs typeface="Arial"/>
              </a:rPr>
              <a:t>behaviour</a:t>
            </a:r>
            <a:r>
              <a:rPr lang="en-US" dirty="0">
                <a:cs typeface="Arial"/>
              </a:rPr>
              <a:t> include:</a:t>
            </a:r>
          </a:p>
          <a:p>
            <a:pPr lvl="1">
              <a:buFont typeface="Courier New"/>
              <a:buChar char="o"/>
            </a:pPr>
            <a:r>
              <a:rPr lang="en-US" sz="3200" dirty="0">
                <a:cs typeface="Arial"/>
              </a:rPr>
              <a:t>Humidity levels</a:t>
            </a:r>
          </a:p>
          <a:p>
            <a:pPr lvl="1">
              <a:buFont typeface="Courier New"/>
              <a:buChar char="o"/>
            </a:pPr>
            <a:r>
              <a:rPr lang="en-US" sz="3200" dirty="0">
                <a:cs typeface="Arial"/>
              </a:rPr>
              <a:t>Precipitation</a:t>
            </a:r>
          </a:p>
          <a:p>
            <a:pPr lvl="1">
              <a:buFont typeface="Courier New"/>
              <a:buChar char="o"/>
            </a:pPr>
            <a:r>
              <a:rPr lang="en-US" sz="3200" dirty="0">
                <a:cs typeface="Arial"/>
              </a:rPr>
              <a:t>Temperature</a:t>
            </a:r>
          </a:p>
          <a:p>
            <a:pPr lvl="1">
              <a:buFont typeface="Courier New"/>
              <a:buChar char="o"/>
            </a:pPr>
            <a:r>
              <a:rPr lang="en-US" sz="3200" dirty="0">
                <a:cs typeface="Arial"/>
              </a:rPr>
              <a:t>Wind </a:t>
            </a:r>
          </a:p>
          <a:p>
            <a:r>
              <a:rPr lang="en-US" dirty="0">
                <a:cs typeface="Arial"/>
              </a:rPr>
              <a:t>Wind is one of the greatest factors that affect fire which affects direction and rate of speed at </a:t>
            </a:r>
            <a:r>
              <a:rPr lang="en-US">
                <a:cs typeface="Arial"/>
              </a:rPr>
              <a:t>which fire spreads</a:t>
            </a:r>
          </a:p>
        </p:txBody>
      </p:sp>
    </p:spTree>
    <p:extLst>
      <p:ext uri="{BB962C8B-B14F-4D97-AF65-F5344CB8AC3E}">
        <p14:creationId xmlns:p14="http://schemas.microsoft.com/office/powerpoint/2010/main" val="386816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EFC66-83BB-A93E-F7B9-3A11F2963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Roles of 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20594-57E6-C03C-04DD-0390DE01B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1736"/>
            <a:ext cx="8229600" cy="302515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CA" dirty="0">
                <a:cs typeface="Times New Roman"/>
              </a:rPr>
              <a:t>Forest fires do have an important ecological role by maintaining biodiversity and creating different landscapes </a:t>
            </a:r>
            <a:endParaRPr lang="en-US">
              <a:cs typeface="Times New Roman"/>
            </a:endParaRPr>
          </a:p>
          <a:p>
            <a:r>
              <a:rPr lang="en-CA" dirty="0">
                <a:cs typeface="Times New Roman"/>
              </a:rPr>
              <a:t>Jack pine for example need </a:t>
            </a:r>
            <a:r>
              <a:rPr lang="en-CA">
                <a:cs typeface="Times New Roman"/>
              </a:rPr>
              <a:t>fire to reproduce </a:t>
            </a:r>
            <a:endParaRPr lang="en-US">
              <a:cs typeface="Times New Roman"/>
            </a:endParaRPr>
          </a:p>
          <a:p>
            <a:r>
              <a:rPr lang="en-CA" dirty="0">
                <a:cs typeface="Times New Roman"/>
              </a:rPr>
              <a:t>Extreme heat is the only way </a:t>
            </a:r>
            <a:r>
              <a:rPr lang="en-CA">
                <a:cs typeface="Times New Roman"/>
              </a:rPr>
              <a:t>that their cones will open to disperse their seeds</a:t>
            </a:r>
            <a:endParaRPr lang="en-US"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25146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7C2A5-DFA4-8F2F-6637-80B70C408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Controlled Burns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41353-B0CF-B9B6-8E88-55BA35ADC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5801"/>
            <a:ext cx="8229600" cy="465810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CA" dirty="0">
                <a:cs typeface="Times New Roman"/>
              </a:rPr>
              <a:t>Controlled burns are important for forest and wildlife </a:t>
            </a:r>
            <a:r>
              <a:rPr lang="en-CA">
                <a:cs typeface="Times New Roman"/>
              </a:rPr>
              <a:t>management. </a:t>
            </a:r>
          </a:p>
          <a:p>
            <a:r>
              <a:rPr lang="en-CA" dirty="0">
                <a:cs typeface="Times New Roman"/>
              </a:rPr>
              <a:t>These highly regulated burns can assist in:</a:t>
            </a:r>
            <a:endParaRPr lang="en-CA">
              <a:cs typeface="Times New Roman"/>
            </a:endParaRPr>
          </a:p>
          <a:p>
            <a:pPr lvl="1">
              <a:buFont typeface="Courier New"/>
              <a:buChar char="o"/>
            </a:pPr>
            <a:r>
              <a:rPr lang="en-CA" dirty="0">
                <a:cs typeface="Times New Roman"/>
              </a:rPr>
              <a:t>Removing insect pests and diseases</a:t>
            </a:r>
          </a:p>
          <a:p>
            <a:pPr lvl="1">
              <a:buFont typeface="Courier New"/>
              <a:buChar char="o"/>
            </a:pPr>
            <a:r>
              <a:rPr lang="en-CA" dirty="0">
                <a:cs typeface="Times New Roman"/>
              </a:rPr>
              <a:t>Remove undesirable plants that compete for soil nutrient</a:t>
            </a:r>
          </a:p>
          <a:p>
            <a:pPr lvl="1">
              <a:buFont typeface="Courier New"/>
              <a:buChar char="o"/>
            </a:pPr>
            <a:r>
              <a:rPr lang="en-CA" dirty="0">
                <a:cs typeface="Times New Roman"/>
              </a:rPr>
              <a:t>Clear areas to prepare for planting </a:t>
            </a:r>
          </a:p>
          <a:p>
            <a:pPr lvl="1">
              <a:buFont typeface="Courier New"/>
              <a:buChar char="o"/>
            </a:pPr>
            <a:r>
              <a:rPr lang="en-CA" dirty="0">
                <a:cs typeface="Times New Roman"/>
              </a:rPr>
              <a:t>Enhance wildlife habitat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89602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orestry worker wearing a hard hat and high-visibility orange safety gear conducts a controlled burn among fallen trees and branches in a dense coniferous forest, with smoke and flames rising from the brush pile">
            <a:extLst>
              <a:ext uri="{FF2B5EF4-FFF2-40B4-BE49-F238E27FC236}">
                <a16:creationId xmlns:a16="http://schemas.microsoft.com/office/drawing/2014/main" id="{022EF05D-0DB1-5D13-D425-778551826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739793"/>
            <a:ext cx="6858000" cy="45634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17158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FEDA5-E0FB-B610-133D-4CE670672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Ontario Forest 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37833-69A0-D7D3-3E56-48F111F74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77437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 2025 Ontario recorded 643 wildfires</a:t>
            </a:r>
          </a:p>
          <a:p>
            <a:r>
              <a:rPr lang="en-US"/>
              <a:t>In 2024 Ontario recorded 480 wildfires</a:t>
            </a:r>
          </a:p>
          <a:p>
            <a:r>
              <a:rPr lang="en-US"/>
              <a:t>The 10-year average is 712 wildfires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sz="2800" dirty="0"/>
              <a:t>See the Government of Ontario website for up-to-date information: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https://www.ontario.ca/page/forest-fires</a:t>
            </a:r>
            <a:endParaRPr lang="en-US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0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9EBB1-D298-6166-AE9B-48F7DCB72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D2BA7-2BDD-B6AC-D7FE-80A919318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dirty="0"/>
              <a:t>What are some of the different environmental and social effects of wildfires in Canada?</a:t>
            </a:r>
          </a:p>
        </p:txBody>
      </p:sp>
    </p:spTree>
    <p:extLst>
      <p:ext uri="{BB962C8B-B14F-4D97-AF65-F5344CB8AC3E}">
        <p14:creationId xmlns:p14="http://schemas.microsoft.com/office/powerpoint/2010/main" val="1244759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26ACC-A1C6-B034-8BEB-68BBE8DAC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1D4EA-2FD2-3948-866A-50502DC3A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5469"/>
            <a:ext cx="8478078" cy="45259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Damage ecosystems</a:t>
            </a:r>
          </a:p>
          <a:p>
            <a:r>
              <a:rPr lang="en-US" dirty="0"/>
              <a:t>Pollute the air and </a:t>
            </a:r>
            <a:r>
              <a:rPr lang="en-US"/>
              <a:t>affect</a:t>
            </a:r>
            <a:r>
              <a:rPr lang="en-US" dirty="0"/>
              <a:t> water quality</a:t>
            </a:r>
          </a:p>
          <a:p>
            <a:r>
              <a:rPr lang="en-US" dirty="0"/>
              <a:t>Contribute to soil erosion</a:t>
            </a:r>
          </a:p>
          <a:p>
            <a:r>
              <a:rPr lang="en-US" dirty="0"/>
              <a:t>Impact climate change by releasing </a:t>
            </a:r>
            <a:r>
              <a:rPr lang="en-US"/>
              <a:t>carbon dioxide into the air</a:t>
            </a:r>
            <a:endParaRPr lang="en-US" dirty="0"/>
          </a:p>
          <a:p>
            <a:r>
              <a:rPr lang="en-US" dirty="0"/>
              <a:t>Cause long-terms health problems </a:t>
            </a:r>
            <a:r>
              <a:rPr lang="en-US"/>
              <a:t>(respiratory and cardiovascular) and mental health effects</a:t>
            </a:r>
            <a:endParaRPr lang="en-US" dirty="0"/>
          </a:p>
          <a:p>
            <a:r>
              <a:rPr lang="en-US"/>
              <a:t>Economical losses and property damage</a:t>
            </a:r>
          </a:p>
        </p:txBody>
      </p:sp>
    </p:spTree>
    <p:extLst>
      <p:ext uri="{BB962C8B-B14F-4D97-AF65-F5344CB8AC3E}">
        <p14:creationId xmlns:p14="http://schemas.microsoft.com/office/powerpoint/2010/main" val="280371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oung woman wearing a protective face mask stands at a railing, looking out over a landscape obscured by thick wildfire smoke and haze">
            <a:extLst>
              <a:ext uri="{FF2B5EF4-FFF2-40B4-BE49-F238E27FC236}">
                <a16:creationId xmlns:a16="http://schemas.microsoft.com/office/drawing/2014/main" id="{E5DF7824-4CBA-958E-231D-83EA1F00C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487" y="471980"/>
            <a:ext cx="7503025" cy="49938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6379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Wildfires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11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dirty="0"/>
              <a:t>Three elements are needed to start a fire:</a:t>
            </a:r>
          </a:p>
          <a:p>
            <a:pPr marL="971550" lvl="1" indent="-514350">
              <a:buAutoNum type="arabicPeriod"/>
            </a:pPr>
            <a:r>
              <a:rPr lang="en-US" sz="3200" dirty="0"/>
              <a:t>Fuel</a:t>
            </a:r>
          </a:p>
          <a:p>
            <a:pPr marL="971550" lvl="1" indent="-514350">
              <a:buAutoNum type="arabicPeriod"/>
            </a:pPr>
            <a:r>
              <a:rPr lang="en-US" sz="3200" dirty="0"/>
              <a:t>Oxygen</a:t>
            </a:r>
          </a:p>
          <a:p>
            <a:pPr marL="971550" lvl="1" indent="-514350">
              <a:buAutoNum type="arabicPeriod"/>
            </a:pPr>
            <a:r>
              <a:rPr lang="en-US" sz="3200" dirty="0"/>
              <a:t>Heat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23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re triangle diagram illustrating the three elements required for fire: oxygen, heat, and fuel, displayed as a colorful triangle with a flame icon at its center">
            <a:extLst>
              <a:ext uri="{FF2B5EF4-FFF2-40B4-BE49-F238E27FC236}">
                <a16:creationId xmlns:a16="http://schemas.microsoft.com/office/drawing/2014/main" id="{9DAAF9D9-E474-32C6-E89E-44188F5DB0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209" r="-233" b="13953"/>
          <a:stretch>
            <a:fillRect/>
          </a:stretch>
        </p:blipFill>
        <p:spPr>
          <a:xfrm>
            <a:off x="1485900" y="558560"/>
            <a:ext cx="6186593" cy="486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94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707B-6A26-7C2D-F098-C23EAA661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A0B66-47D8-2A18-A557-E1AA61A94C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sz="1100" dirty="0">
              <a:latin typeface="Arial"/>
              <a:cs typeface="Arial"/>
            </a:endParaRPr>
          </a:p>
          <a:p>
            <a:r>
              <a:rPr lang="en-US" b="1" dirty="0"/>
              <a:t>Fuel</a:t>
            </a:r>
            <a:r>
              <a:rPr lang="en-US" dirty="0"/>
              <a:t> sources include vegetation and </a:t>
            </a:r>
            <a:br>
              <a:rPr lang="en-US" dirty="0"/>
            </a:br>
            <a:r>
              <a:rPr lang="en-US" dirty="0"/>
              <a:t>man-made structures</a:t>
            </a:r>
          </a:p>
          <a:p>
            <a:r>
              <a:rPr lang="en-US" b="1" dirty="0"/>
              <a:t>Oxygen</a:t>
            </a:r>
            <a:r>
              <a:rPr lang="en-US" dirty="0"/>
              <a:t> is a component of air making up 21% of the atmosphere</a:t>
            </a:r>
          </a:p>
          <a:p>
            <a:r>
              <a:rPr lang="en-US" b="1" dirty="0"/>
              <a:t>Heat</a:t>
            </a:r>
            <a:r>
              <a:rPr lang="en-US" dirty="0"/>
              <a:t> sources include lightning and human activities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7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46A6A-729C-C017-DCD1-6113AA52B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Wildfires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4CFE1-B1E0-A234-A9EF-AD346B45AB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11736"/>
            <a:ext cx="8229600" cy="39892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If </a:t>
            </a:r>
            <a:r>
              <a:rPr lang="en-US" b="1" dirty="0">
                <a:cs typeface="Arial"/>
              </a:rPr>
              <a:t>one</a:t>
            </a:r>
            <a:r>
              <a:rPr lang="en-US" dirty="0">
                <a:cs typeface="Arial"/>
              </a:rPr>
              <a:t> of these elements is </a:t>
            </a:r>
            <a:r>
              <a:rPr lang="en-US" b="1" dirty="0">
                <a:cs typeface="Arial"/>
              </a:rPr>
              <a:t>not </a:t>
            </a:r>
            <a:r>
              <a:rPr lang="en-US" dirty="0">
                <a:cs typeface="Arial"/>
              </a:rPr>
              <a:t>present, the fire will </a:t>
            </a:r>
            <a:r>
              <a:rPr lang="en-US" b="1" dirty="0">
                <a:cs typeface="Arial"/>
              </a:rPr>
              <a:t>not</a:t>
            </a:r>
            <a:r>
              <a:rPr lang="en-US" dirty="0">
                <a:cs typeface="Arial"/>
              </a:rPr>
              <a:t> burn</a:t>
            </a:r>
            <a:br>
              <a:rPr lang="en-US" dirty="0">
                <a:cs typeface="Arial"/>
              </a:rPr>
            </a:br>
            <a:endParaRPr lang="en-US" dirty="0"/>
          </a:p>
          <a:p>
            <a:r>
              <a:rPr lang="en-US" dirty="0"/>
              <a:t>The goal of firefighters is to remove at least one of the elements to control and </a:t>
            </a:r>
            <a:r>
              <a:rPr lang="en-US"/>
              <a:t>stop the forest fire from spreading</a:t>
            </a:r>
          </a:p>
        </p:txBody>
      </p:sp>
    </p:spTree>
    <p:extLst>
      <p:ext uri="{BB962C8B-B14F-4D97-AF65-F5344CB8AC3E}">
        <p14:creationId xmlns:p14="http://schemas.microsoft.com/office/powerpoint/2010/main" val="85563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A35499C4E0A54FA1B96A650DCB782C" ma:contentTypeVersion="20" ma:contentTypeDescription="Create a new document." ma:contentTypeScope="" ma:versionID="1b8bc0789888cfbcdd94b61b27cc4c8d">
  <xsd:schema xmlns:xsd="http://www.w3.org/2001/XMLSchema" xmlns:xs="http://www.w3.org/2001/XMLSchema" xmlns:p="http://schemas.microsoft.com/office/2006/metadata/properties" xmlns:ns2="94593180-9ad8-4422-a3db-eaf76a9b5337" xmlns:ns3="c7d6c617-7d65-4f51-8735-815a9846ae7b" targetNamespace="http://schemas.microsoft.com/office/2006/metadata/properties" ma:root="true" ma:fieldsID="a39db6e8c6530c504a7b1f6f0d699386" ns2:_="" ns3:_="">
    <xsd:import namespace="94593180-9ad8-4422-a3db-eaf76a9b5337"/>
    <xsd:import namespace="c7d6c617-7d65-4f51-8735-815a9846a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Numbe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93180-9ad8-4422-a3db-eaf76a9b53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9ef5a03-d613-4ac2-9504-6310097b7f7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umber" ma:index="26" nillable="true" ma:displayName="Number" ma:format="Dropdown" ma:internalName="Number" ma:percentage="FALSE">
      <xsd:simpleType>
        <xsd:restriction base="dms:Number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d6c617-7d65-4f51-8735-815a9846a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425b19d-7b7d-4999-b584-8ef3cba9100a}" ma:internalName="TaxCatchAll" ma:showField="CatchAllData" ma:web="c7d6c617-7d65-4f51-8735-815a9846a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593180-9ad8-4422-a3db-eaf76a9b5337">
      <Terms xmlns="http://schemas.microsoft.com/office/infopath/2007/PartnerControls"/>
    </lcf76f155ced4ddcb4097134ff3c332f>
    <TaxCatchAll xmlns="c7d6c617-7d65-4f51-8735-815a9846ae7b" xsi:nil="true"/>
    <Number xmlns="94593180-9ad8-4422-a3db-eaf76a9b5337" xsi:nil="true"/>
  </documentManagement>
</p:properties>
</file>

<file path=customXml/itemProps1.xml><?xml version="1.0" encoding="utf-8"?>
<ds:datastoreItem xmlns:ds="http://schemas.openxmlformats.org/officeDocument/2006/customXml" ds:itemID="{15CE16A1-918E-462D-83CD-76233504F2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593180-9ad8-4422-a3db-eaf76a9b5337"/>
    <ds:schemaRef ds:uri="c7d6c617-7d65-4f51-8735-815a9846ae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E0FB515-1DD1-4003-8B2C-58D26958DC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819B97-79C5-4E4A-B6DB-64EEF950A42B}">
  <ds:schemaRefs>
    <ds:schemaRef ds:uri="http://schemas.microsoft.com/office/2006/metadata/properties"/>
    <ds:schemaRef ds:uri="http://schemas.microsoft.com/office/infopath/2007/PartnerControls"/>
    <ds:schemaRef ds:uri="94593180-9ad8-4422-a3db-eaf76a9b5337"/>
    <ds:schemaRef ds:uri="c7d6c617-7d65-4f51-8735-815a9846ae7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Science North White and Blue PPT Template 2</Template>
  <TotalTime>0</TotalTime>
  <Words>2</Words>
  <Application>Microsoft Office PowerPoint</Application>
  <PresentationFormat>On-screen Show (4:3)</PresentationFormat>
  <Paragraphs>2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wildfires</vt:lpstr>
      <vt:lpstr>Ontario Forest Fires</vt:lpstr>
      <vt:lpstr>Wildfires</vt:lpstr>
      <vt:lpstr>Wildfires</vt:lpstr>
      <vt:lpstr>PowerPoint Presentation</vt:lpstr>
      <vt:lpstr>Wildfires</vt:lpstr>
      <vt:lpstr>PowerPoint Presentation</vt:lpstr>
      <vt:lpstr>Element Sources</vt:lpstr>
      <vt:lpstr>Elements of Wildfires</vt:lpstr>
      <vt:lpstr>Controlling Wildfires</vt:lpstr>
      <vt:lpstr>Fuel</vt:lpstr>
      <vt:lpstr>Topography</vt:lpstr>
      <vt:lpstr>Topography</vt:lpstr>
      <vt:lpstr>Weather</vt:lpstr>
      <vt:lpstr>Natural Roles of Wildfires</vt:lpstr>
      <vt:lpstr>Controlled Burns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488</cp:revision>
  <cp:lastPrinted>2012-08-15T01:10:59Z</cp:lastPrinted>
  <dcterms:created xsi:type="dcterms:W3CDTF">2018-06-05T18:25:27Z</dcterms:created>
  <dcterms:modified xsi:type="dcterms:W3CDTF">2026-04-27T17:58:23Z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0x010100F3A35499C4E0A54FA1B96A650DCB782C</vt:lpwstr>
  </property>
  <property fmtid="{D5CDD505-2E9C-101B-9397-08002B2CF9AE}" pid="3" name="Order">
    <vt:r8>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