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9" r:id="rId5"/>
    <p:sldId id="269" r:id="rId6"/>
    <p:sldId id="270" r:id="rId7"/>
    <p:sldId id="271" r:id="rId8"/>
    <p:sldId id="285" r:id="rId9"/>
    <p:sldId id="268" r:id="rId10"/>
    <p:sldId id="274" r:id="rId11"/>
    <p:sldId id="272" r:id="rId12"/>
    <p:sldId id="275" r:id="rId13"/>
    <p:sldId id="276" r:id="rId14"/>
    <p:sldId id="273" r:id="rId15"/>
    <p:sldId id="277" r:id="rId16"/>
    <p:sldId id="278" r:id="rId17"/>
    <p:sldId id="279" r:id="rId18"/>
    <p:sldId id="281" r:id="rId19"/>
    <p:sldId id="280" r:id="rId20"/>
    <p:sldId id="282" r:id="rId21"/>
    <p:sldId id="283" r:id="rId22"/>
    <p:sldId id="284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2DBE1E"/>
    <a:srgbClr val="80FF00"/>
    <a:srgbClr val="0063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5BFD18-974A-00D0-9101-32BCDDF77843}" v="36" dt="2025-06-02T23:17:04.6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7" autoAdjust="0"/>
    <p:restoredTop sz="83907" autoAdjust="0"/>
  </p:normalViewPr>
  <p:slideViewPr>
    <p:cSldViewPr snapToGrid="0" snapToObjects="1">
      <p:cViewPr varScale="1">
        <p:scale>
          <a:sx n="96" d="100"/>
          <a:sy n="96" d="100"/>
        </p:scale>
        <p:origin x="217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ttlem@rainbowschools.ca" userId="S::urn:spo:guest#littlem@rainbowschools.ca::" providerId="AD" clId="Web-{9413D3B5-2426-C605-4B0E-656ECE24B3B3}"/>
    <pc:docChg chg="addSld delSld modSld sldOrd">
      <pc:chgData name="littlem@rainbowschools.ca" userId="S::urn:spo:guest#littlem@rainbowschools.ca::" providerId="AD" clId="Web-{9413D3B5-2426-C605-4B0E-656ECE24B3B3}" dt="2025-05-29T15:21:55.279" v="1572" actId="20577"/>
      <pc:docMkLst>
        <pc:docMk/>
      </pc:docMkLst>
      <pc:sldChg chg="del">
        <pc:chgData name="littlem@rainbowschools.ca" userId="S::urn:spo:guest#littlem@rainbowschools.ca::" providerId="AD" clId="Web-{9413D3B5-2426-C605-4B0E-656ECE24B3B3}" dt="2025-05-29T13:56:30.303" v="7"/>
        <pc:sldMkLst>
          <pc:docMk/>
          <pc:sldMk cId="109857222" sldId="256"/>
        </pc:sldMkLst>
      </pc:sldChg>
      <pc:sldChg chg="modSp">
        <pc:chgData name="littlem@rainbowschools.ca" userId="S::urn:spo:guest#littlem@rainbowschools.ca::" providerId="AD" clId="Web-{9413D3B5-2426-C605-4B0E-656ECE24B3B3}" dt="2025-05-29T13:56:25.178" v="6" actId="20577"/>
        <pc:sldMkLst>
          <pc:docMk/>
          <pc:sldMk cId="3382009372" sldId="259"/>
        </pc:sldMkLst>
        <pc:spChg chg="mod">
          <ac:chgData name="littlem@rainbowschools.ca" userId="S::urn:spo:guest#littlem@rainbowschools.ca::" providerId="AD" clId="Web-{9413D3B5-2426-C605-4B0E-656ECE24B3B3}" dt="2025-05-29T13:56:25.178" v="6" actId="20577"/>
          <ac:spMkLst>
            <pc:docMk/>
            <pc:sldMk cId="3382009372" sldId="259"/>
            <ac:spMk id="4" creationId="{00000000-0000-0000-0000-000000000000}"/>
          </ac:spMkLst>
        </pc:spChg>
        <pc:spChg chg="mod">
          <ac:chgData name="littlem@rainbowschools.ca" userId="S::urn:spo:guest#littlem@rainbowschools.ca::" providerId="AD" clId="Web-{9413D3B5-2426-C605-4B0E-656ECE24B3B3}" dt="2025-05-29T13:56:20.147" v="2" actId="20577"/>
          <ac:spMkLst>
            <pc:docMk/>
            <pc:sldMk cId="3382009372" sldId="259"/>
            <ac:spMk id="5" creationId="{00000000-0000-0000-0000-000000000000}"/>
          </ac:spMkLst>
        </pc:spChg>
      </pc:sldChg>
      <pc:sldChg chg="modSp addAnim delAnim modAnim">
        <pc:chgData name="littlem@rainbowschools.ca" userId="S::urn:spo:guest#littlem@rainbowschools.ca::" providerId="AD" clId="Web-{9413D3B5-2426-C605-4B0E-656ECE24B3B3}" dt="2025-05-29T15:11:16.563" v="1523"/>
        <pc:sldMkLst>
          <pc:docMk/>
          <pc:sldMk cId="4206234274" sldId="268"/>
        </pc:sldMkLst>
        <pc:spChg chg="mod">
          <ac:chgData name="littlem@rainbowschools.ca" userId="S::urn:spo:guest#littlem@rainbowschools.ca::" providerId="AD" clId="Web-{9413D3B5-2426-C605-4B0E-656ECE24B3B3}" dt="2025-05-29T13:59:06.728" v="136" actId="20577"/>
          <ac:spMkLst>
            <pc:docMk/>
            <pc:sldMk cId="4206234274" sldId="268"/>
            <ac:spMk id="2" creationId="{00000000-0000-0000-0000-000000000000}"/>
          </ac:spMkLst>
        </pc:spChg>
        <pc:spChg chg="mod">
          <ac:chgData name="littlem@rainbowschools.ca" userId="S::urn:spo:guest#littlem@rainbowschools.ca::" providerId="AD" clId="Web-{9413D3B5-2426-C605-4B0E-656ECE24B3B3}" dt="2025-05-29T15:09:38.030" v="1517" actId="20577"/>
          <ac:spMkLst>
            <pc:docMk/>
            <pc:sldMk cId="4206234274" sldId="268"/>
            <ac:spMk id="3" creationId="{00000000-0000-0000-0000-000000000000}"/>
          </ac:spMkLst>
        </pc:spChg>
      </pc:sldChg>
      <pc:sldChg chg="modSp new ord addAnim">
        <pc:chgData name="littlem@rainbowschools.ca" userId="S::urn:spo:guest#littlem@rainbowschools.ca::" providerId="AD" clId="Web-{9413D3B5-2426-C605-4B0E-656ECE24B3B3}" dt="2025-05-29T14:15:52.639" v="521"/>
        <pc:sldMkLst>
          <pc:docMk/>
          <pc:sldMk cId="1812500284" sldId="269"/>
        </pc:sldMkLst>
        <pc:spChg chg="mod">
          <ac:chgData name="littlem@rainbowschools.ca" userId="S::urn:spo:guest#littlem@rainbowschools.ca::" providerId="AD" clId="Web-{9413D3B5-2426-C605-4B0E-656ECE24B3B3}" dt="2025-05-29T14:01:15.246" v="155" actId="20577"/>
          <ac:spMkLst>
            <pc:docMk/>
            <pc:sldMk cId="1812500284" sldId="269"/>
            <ac:spMk id="2" creationId="{5EFFEDA5-E0FB-B610-133D-4CE6706721E0}"/>
          </ac:spMkLst>
        </pc:spChg>
        <pc:spChg chg="mod">
          <ac:chgData name="littlem@rainbowschools.ca" userId="S::urn:spo:guest#littlem@rainbowschools.ca::" providerId="AD" clId="Web-{9413D3B5-2426-C605-4B0E-656ECE24B3B3}" dt="2025-05-29T14:06:51.534" v="299" actId="20577"/>
          <ac:spMkLst>
            <pc:docMk/>
            <pc:sldMk cId="1812500284" sldId="269"/>
            <ac:spMk id="3" creationId="{E5937833-69A0-D7D3-3E56-48F111F740DC}"/>
          </ac:spMkLst>
        </pc:spChg>
      </pc:sldChg>
      <pc:sldChg chg="modSp new">
        <pc:chgData name="littlem@rainbowschools.ca" userId="S::urn:spo:guest#littlem@rainbowschools.ca::" providerId="AD" clId="Web-{9413D3B5-2426-C605-4B0E-656ECE24B3B3}" dt="2025-05-29T14:14:00.886" v="517" actId="20577"/>
        <pc:sldMkLst>
          <pc:docMk/>
          <pc:sldMk cId="1244759844" sldId="270"/>
        </pc:sldMkLst>
        <pc:spChg chg="mod">
          <ac:chgData name="littlem@rainbowschools.ca" userId="S::urn:spo:guest#littlem@rainbowschools.ca::" providerId="AD" clId="Web-{9413D3B5-2426-C605-4B0E-656ECE24B3B3}" dt="2025-05-29T14:07:51.238" v="339" actId="20577"/>
          <ac:spMkLst>
            <pc:docMk/>
            <pc:sldMk cId="1244759844" sldId="270"/>
            <ac:spMk id="2" creationId="{3439EBB1-D298-6166-AE9B-48F7DCB729FD}"/>
          </ac:spMkLst>
        </pc:spChg>
        <pc:spChg chg="mod">
          <ac:chgData name="littlem@rainbowschools.ca" userId="S::urn:spo:guest#littlem@rainbowschools.ca::" providerId="AD" clId="Web-{9413D3B5-2426-C605-4B0E-656ECE24B3B3}" dt="2025-05-29T14:14:00.886" v="517" actId="20577"/>
          <ac:spMkLst>
            <pc:docMk/>
            <pc:sldMk cId="1244759844" sldId="270"/>
            <ac:spMk id="3" creationId="{EF2D2BA7-2BDD-B6AC-D7FE-80A9193180CA}"/>
          </ac:spMkLst>
        </pc:spChg>
      </pc:sldChg>
      <pc:sldChg chg="modSp new modTransition addAnim">
        <pc:chgData name="littlem@rainbowschools.ca" userId="S::urn:spo:guest#littlem@rainbowschools.ca::" providerId="AD" clId="Web-{9413D3B5-2426-C605-4B0E-656ECE24B3B3}" dt="2025-05-29T14:15:20.435" v="520"/>
        <pc:sldMkLst>
          <pc:docMk/>
          <pc:sldMk cId="2803712861" sldId="271"/>
        </pc:sldMkLst>
        <pc:spChg chg="mod">
          <ac:chgData name="littlem@rainbowschools.ca" userId="S::urn:spo:guest#littlem@rainbowschools.ca::" providerId="AD" clId="Web-{9413D3B5-2426-C605-4B0E-656ECE24B3B3}" dt="2025-05-29T14:08:27.052" v="346" actId="20577"/>
          <ac:spMkLst>
            <pc:docMk/>
            <pc:sldMk cId="2803712861" sldId="271"/>
            <ac:spMk id="2" creationId="{27226ACC-A1C6-B034-8BEB-68BBE8DACEBE}"/>
          </ac:spMkLst>
        </pc:spChg>
        <pc:spChg chg="mod">
          <ac:chgData name="littlem@rainbowschools.ca" userId="S::urn:spo:guest#littlem@rainbowschools.ca::" providerId="AD" clId="Web-{9413D3B5-2426-C605-4B0E-656ECE24B3B3}" dt="2025-05-29T14:13:24.854" v="498" actId="20577"/>
          <ac:spMkLst>
            <pc:docMk/>
            <pc:sldMk cId="2803712861" sldId="271"/>
            <ac:spMk id="3" creationId="{EEF1D4EA-2FD2-3948-866A-50502DC3A8CC}"/>
          </ac:spMkLst>
        </pc:spChg>
      </pc:sldChg>
      <pc:sldChg chg="modSp new">
        <pc:chgData name="littlem@rainbowschools.ca" userId="S::urn:spo:guest#littlem@rainbowschools.ca::" providerId="AD" clId="Web-{9413D3B5-2426-C605-4B0E-656ECE24B3B3}" dt="2025-05-29T14:54:52.575" v="1482" actId="20577"/>
        <pc:sldMkLst>
          <pc:docMk/>
          <pc:sldMk cId="2345674698" sldId="272"/>
        </pc:sldMkLst>
        <pc:spChg chg="mod">
          <ac:chgData name="littlem@rainbowschools.ca" userId="S::urn:spo:guest#littlem@rainbowschools.ca::" providerId="AD" clId="Web-{9413D3B5-2426-C605-4B0E-656ECE24B3B3}" dt="2025-05-29T14:18:20.657" v="624" actId="20577"/>
          <ac:spMkLst>
            <pc:docMk/>
            <pc:sldMk cId="2345674698" sldId="272"/>
            <ac:spMk id="2" creationId="{8626707B-6A26-7C2D-F098-C23EAA661EDE}"/>
          </ac:spMkLst>
        </pc:spChg>
        <pc:spChg chg="mod">
          <ac:chgData name="littlem@rainbowschools.ca" userId="S::urn:spo:guest#littlem@rainbowschools.ca::" providerId="AD" clId="Web-{9413D3B5-2426-C605-4B0E-656ECE24B3B3}" dt="2025-05-29T14:54:52.575" v="1482" actId="20577"/>
          <ac:spMkLst>
            <pc:docMk/>
            <pc:sldMk cId="2345674698" sldId="272"/>
            <ac:spMk id="3" creationId="{5EEA0B66-47D8-2A18-A557-E1AA61A94C24}"/>
          </ac:spMkLst>
        </pc:spChg>
      </pc:sldChg>
      <pc:sldChg chg="modSp new addAnim">
        <pc:chgData name="littlem@rainbowschools.ca" userId="S::urn:spo:guest#littlem@rainbowschools.ca::" providerId="AD" clId="Web-{9413D3B5-2426-C605-4B0E-656ECE24B3B3}" dt="2025-05-29T14:56:44.202" v="1489"/>
        <pc:sldMkLst>
          <pc:docMk/>
          <pc:sldMk cId="3671966101" sldId="273"/>
        </pc:sldMkLst>
        <pc:spChg chg="mod">
          <ac:chgData name="littlem@rainbowschools.ca" userId="S::urn:spo:guest#littlem@rainbowschools.ca::" providerId="AD" clId="Web-{9413D3B5-2426-C605-4B0E-656ECE24B3B3}" dt="2025-05-29T14:26:04.838" v="913" actId="20577"/>
          <ac:spMkLst>
            <pc:docMk/>
            <pc:sldMk cId="3671966101" sldId="273"/>
            <ac:spMk id="2" creationId="{12FE8B8D-0822-A3BF-828A-797601C65653}"/>
          </ac:spMkLst>
        </pc:spChg>
        <pc:spChg chg="mod">
          <ac:chgData name="littlem@rainbowschools.ca" userId="S::urn:spo:guest#littlem@rainbowschools.ca::" providerId="AD" clId="Web-{9413D3B5-2426-C605-4B0E-656ECE24B3B3}" dt="2025-05-29T14:27:19.761" v="964" actId="20577"/>
          <ac:spMkLst>
            <pc:docMk/>
            <pc:sldMk cId="3671966101" sldId="273"/>
            <ac:spMk id="3" creationId="{17215725-76D0-5754-2A7F-9375D2B3EFF6}"/>
          </ac:spMkLst>
        </pc:spChg>
      </pc:sldChg>
      <pc:sldChg chg="addSp delSp modSp new">
        <pc:chgData name="littlem@rainbowschools.ca" userId="S::urn:spo:guest#littlem@rainbowschools.ca::" providerId="AD" clId="Web-{9413D3B5-2426-C605-4B0E-656ECE24B3B3}" dt="2025-05-29T14:19:32.315" v="632" actId="20577"/>
        <pc:sldMkLst>
          <pc:docMk/>
          <pc:sldMk cId="3814694409" sldId="274"/>
        </pc:sldMkLst>
        <pc:spChg chg="del">
          <ac:chgData name="littlem@rainbowschools.ca" userId="S::urn:spo:guest#littlem@rainbowschools.ca::" providerId="AD" clId="Web-{9413D3B5-2426-C605-4B0E-656ECE24B3B3}" dt="2025-05-29T14:19:08.002" v="628"/>
          <ac:spMkLst>
            <pc:docMk/>
            <pc:sldMk cId="3814694409" sldId="274"/>
            <ac:spMk id="2" creationId="{3E6EFE07-B8AF-CCDD-793B-07507002F0F9}"/>
          </ac:spMkLst>
        </pc:spChg>
        <pc:spChg chg="del">
          <ac:chgData name="littlem@rainbowschools.ca" userId="S::urn:spo:guest#littlem@rainbowschools.ca::" providerId="AD" clId="Web-{9413D3B5-2426-C605-4B0E-656ECE24B3B3}" dt="2025-05-29T14:19:01.299" v="627"/>
          <ac:spMkLst>
            <pc:docMk/>
            <pc:sldMk cId="3814694409" sldId="274"/>
            <ac:spMk id="3" creationId="{63291298-032A-0A1F-7DBF-20C6A87D43D5}"/>
          </ac:spMkLst>
        </pc:spChg>
        <pc:spChg chg="add mod">
          <ac:chgData name="littlem@rainbowschools.ca" userId="S::urn:spo:guest#littlem@rainbowschools.ca::" providerId="AD" clId="Web-{9413D3B5-2426-C605-4B0E-656ECE24B3B3}" dt="2025-05-29T14:19:32.315" v="632" actId="20577"/>
          <ac:spMkLst>
            <pc:docMk/>
            <pc:sldMk cId="3814694409" sldId="274"/>
            <ac:spMk id="5" creationId="{1E2C9E77-590C-7724-DFDE-DF953AFD767F}"/>
          </ac:spMkLst>
        </pc:spChg>
        <pc:picChg chg="add mod ord">
          <ac:chgData name="littlem@rainbowschools.ca" userId="S::urn:spo:guest#littlem@rainbowschools.ca::" providerId="AD" clId="Web-{9413D3B5-2426-C605-4B0E-656ECE24B3B3}" dt="2025-05-29T14:19:12.049" v="629" actId="1076"/>
          <ac:picMkLst>
            <pc:docMk/>
            <pc:sldMk cId="3814694409" sldId="274"/>
            <ac:picMk id="4" creationId="{F51EA3F6-06BD-E366-B080-77591D5FF736}"/>
          </ac:picMkLst>
        </pc:picChg>
      </pc:sldChg>
      <pc:sldChg chg="modSp new">
        <pc:chgData name="littlem@rainbowschools.ca" userId="S::urn:spo:guest#littlem@rainbowschools.ca::" providerId="AD" clId="Web-{9413D3B5-2426-C605-4B0E-656ECE24B3B3}" dt="2025-05-29T15:16:30.569" v="1546" actId="20577"/>
        <pc:sldMkLst>
          <pc:docMk/>
          <pc:sldMk cId="855638482" sldId="275"/>
        </pc:sldMkLst>
        <pc:spChg chg="mod">
          <ac:chgData name="littlem@rainbowschools.ca" userId="S::urn:spo:guest#littlem@rainbowschools.ca::" providerId="AD" clId="Web-{9413D3B5-2426-C605-4B0E-656ECE24B3B3}" dt="2025-05-29T14:27:43.121" v="978" actId="20577"/>
          <ac:spMkLst>
            <pc:docMk/>
            <pc:sldMk cId="855638482" sldId="275"/>
            <ac:spMk id="2" creationId="{FFC46A6A-729C-C017-DCD1-6113AA52B6AC}"/>
          </ac:spMkLst>
        </pc:spChg>
        <pc:spChg chg="mod">
          <ac:chgData name="littlem@rainbowschools.ca" userId="S::urn:spo:guest#littlem@rainbowschools.ca::" providerId="AD" clId="Web-{9413D3B5-2426-C605-4B0E-656ECE24B3B3}" dt="2025-05-29T15:16:30.569" v="1546" actId="20577"/>
          <ac:spMkLst>
            <pc:docMk/>
            <pc:sldMk cId="855638482" sldId="275"/>
            <ac:spMk id="3" creationId="{F474CFE1-B1E0-A234-A9EF-AD346B45AB1E}"/>
          </ac:spMkLst>
        </pc:spChg>
      </pc:sldChg>
      <pc:sldChg chg="modSp new">
        <pc:chgData name="littlem@rainbowschools.ca" userId="S::urn:spo:guest#littlem@rainbowschools.ca::" providerId="AD" clId="Web-{9413D3B5-2426-C605-4B0E-656ECE24B3B3}" dt="2025-05-29T14:55:59.827" v="1488" actId="20577"/>
        <pc:sldMkLst>
          <pc:docMk/>
          <pc:sldMk cId="2455524503" sldId="276"/>
        </pc:sldMkLst>
        <pc:spChg chg="mod">
          <ac:chgData name="littlem@rainbowschools.ca" userId="S::urn:spo:guest#littlem@rainbowschools.ca::" providerId="AD" clId="Web-{9413D3B5-2426-C605-4B0E-656ECE24B3B3}" dt="2025-05-29T14:27:33.543" v="974" actId="20577"/>
          <ac:spMkLst>
            <pc:docMk/>
            <pc:sldMk cId="2455524503" sldId="276"/>
            <ac:spMk id="2" creationId="{A9DBAFD2-BABB-9DD3-96A4-294928E4E255}"/>
          </ac:spMkLst>
        </pc:spChg>
        <pc:spChg chg="mod">
          <ac:chgData name="littlem@rainbowschools.ca" userId="S::urn:spo:guest#littlem@rainbowschools.ca::" providerId="AD" clId="Web-{9413D3B5-2426-C605-4B0E-656ECE24B3B3}" dt="2025-05-29T14:55:59.827" v="1488" actId="20577"/>
          <ac:spMkLst>
            <pc:docMk/>
            <pc:sldMk cId="2455524503" sldId="276"/>
            <ac:spMk id="3" creationId="{1118C072-8D01-E5A8-FC2D-FC690983AEAE}"/>
          </ac:spMkLst>
        </pc:spChg>
      </pc:sldChg>
      <pc:sldChg chg="addSp delSp modSp new">
        <pc:chgData name="littlem@rainbowschools.ca" userId="S::urn:spo:guest#littlem@rainbowschools.ca::" providerId="AD" clId="Web-{9413D3B5-2426-C605-4B0E-656ECE24B3B3}" dt="2025-05-29T14:29:04.607" v="988" actId="1076"/>
        <pc:sldMkLst>
          <pc:docMk/>
          <pc:sldMk cId="3285953789" sldId="277"/>
        </pc:sldMkLst>
        <pc:spChg chg="del">
          <ac:chgData name="littlem@rainbowschools.ca" userId="S::urn:spo:guest#littlem@rainbowschools.ca::" providerId="AD" clId="Web-{9413D3B5-2426-C605-4B0E-656ECE24B3B3}" dt="2025-05-29T14:28:25.638" v="981"/>
          <ac:spMkLst>
            <pc:docMk/>
            <pc:sldMk cId="3285953789" sldId="277"/>
            <ac:spMk id="2" creationId="{7079E201-F4E5-5589-9971-1B7FEAFD6A94}"/>
          </ac:spMkLst>
        </pc:spChg>
        <pc:spChg chg="del">
          <ac:chgData name="littlem@rainbowschools.ca" userId="S::urn:spo:guest#littlem@rainbowschools.ca::" providerId="AD" clId="Web-{9413D3B5-2426-C605-4B0E-656ECE24B3B3}" dt="2025-05-29T14:28:16.419" v="980"/>
          <ac:spMkLst>
            <pc:docMk/>
            <pc:sldMk cId="3285953789" sldId="277"/>
            <ac:spMk id="3" creationId="{76A297D4-6889-6BD6-29E3-403D346892FC}"/>
          </ac:spMkLst>
        </pc:spChg>
        <pc:spChg chg="add mod">
          <ac:chgData name="littlem@rainbowschools.ca" userId="S::urn:spo:guest#littlem@rainbowschools.ca::" providerId="AD" clId="Web-{9413D3B5-2426-C605-4B0E-656ECE24B3B3}" dt="2025-05-29T14:28:53.216" v="986" actId="14100"/>
          <ac:spMkLst>
            <pc:docMk/>
            <pc:sldMk cId="3285953789" sldId="277"/>
            <ac:spMk id="5" creationId="{65B6D04A-AAAA-0B26-3F8A-F1AC1F2228E1}"/>
          </ac:spMkLst>
        </pc:spChg>
        <pc:picChg chg="add mod ord">
          <ac:chgData name="littlem@rainbowschools.ca" userId="S::urn:spo:guest#littlem@rainbowschools.ca::" providerId="AD" clId="Web-{9413D3B5-2426-C605-4B0E-656ECE24B3B3}" dt="2025-05-29T14:29:04.607" v="988" actId="1076"/>
          <ac:picMkLst>
            <pc:docMk/>
            <pc:sldMk cId="3285953789" sldId="277"/>
            <ac:picMk id="4" creationId="{268974E1-6277-609D-71A1-6B7CA9CE5C2E}"/>
          </ac:picMkLst>
        </pc:picChg>
      </pc:sldChg>
      <pc:sldChg chg="modSp new">
        <pc:chgData name="littlem@rainbowschools.ca" userId="S::urn:spo:guest#littlem@rainbowschools.ca::" providerId="AD" clId="Web-{9413D3B5-2426-C605-4B0E-656ECE24B3B3}" dt="2025-05-29T15:17:03.023" v="1555" actId="20577"/>
        <pc:sldMkLst>
          <pc:docMk/>
          <pc:sldMk cId="540249655" sldId="278"/>
        </pc:sldMkLst>
        <pc:spChg chg="mod">
          <ac:chgData name="littlem@rainbowschools.ca" userId="S::urn:spo:guest#littlem@rainbowschools.ca::" providerId="AD" clId="Web-{9413D3B5-2426-C605-4B0E-656ECE24B3B3}" dt="2025-05-29T14:29:33.577" v="994" actId="20577"/>
          <ac:spMkLst>
            <pc:docMk/>
            <pc:sldMk cId="540249655" sldId="278"/>
            <ac:spMk id="2" creationId="{76BDA9BA-03BA-A160-1368-0ABF2B7FDFC4}"/>
          </ac:spMkLst>
        </pc:spChg>
        <pc:spChg chg="mod">
          <ac:chgData name="littlem@rainbowschools.ca" userId="S::urn:spo:guest#littlem@rainbowschools.ca::" providerId="AD" clId="Web-{9413D3B5-2426-C605-4B0E-656ECE24B3B3}" dt="2025-05-29T15:17:03.023" v="1555" actId="20577"/>
          <ac:spMkLst>
            <pc:docMk/>
            <pc:sldMk cId="540249655" sldId="278"/>
            <ac:spMk id="3" creationId="{7D5D9D0F-0380-3A20-8799-7AE87A0D83FF}"/>
          </ac:spMkLst>
        </pc:spChg>
      </pc:sldChg>
      <pc:sldChg chg="modSp new">
        <pc:chgData name="littlem@rainbowschools.ca" userId="S::urn:spo:guest#littlem@rainbowschools.ca::" providerId="AD" clId="Web-{9413D3B5-2426-C605-4B0E-656ECE24B3B3}" dt="2025-05-29T15:21:55.279" v="1572" actId="20577"/>
        <pc:sldMkLst>
          <pc:docMk/>
          <pc:sldMk cId="1319680113" sldId="279"/>
        </pc:sldMkLst>
        <pc:spChg chg="mod">
          <ac:chgData name="littlem@rainbowschools.ca" userId="S::urn:spo:guest#littlem@rainbowschools.ca::" providerId="AD" clId="Web-{9413D3B5-2426-C605-4B0E-656ECE24B3B3}" dt="2025-05-29T14:34:14.363" v="1202" actId="20577"/>
          <ac:spMkLst>
            <pc:docMk/>
            <pc:sldMk cId="1319680113" sldId="279"/>
            <ac:spMk id="2" creationId="{9F4B8337-9A19-4AD5-2954-21C9BAC81DDE}"/>
          </ac:spMkLst>
        </pc:spChg>
        <pc:spChg chg="mod">
          <ac:chgData name="littlem@rainbowschools.ca" userId="S::urn:spo:guest#littlem@rainbowschools.ca::" providerId="AD" clId="Web-{9413D3B5-2426-C605-4B0E-656ECE24B3B3}" dt="2025-05-29T15:21:55.279" v="1572" actId="20577"/>
          <ac:spMkLst>
            <pc:docMk/>
            <pc:sldMk cId="1319680113" sldId="279"/>
            <ac:spMk id="3" creationId="{86700F64-9DA8-57F6-36CD-8B07990E3FD0}"/>
          </ac:spMkLst>
        </pc:spChg>
      </pc:sldChg>
      <pc:sldChg chg="modSp new addAnim modAnim">
        <pc:chgData name="littlem@rainbowschools.ca" userId="S::urn:spo:guest#littlem@rainbowschools.ca::" providerId="AD" clId="Web-{9413D3B5-2426-C605-4B0E-656ECE24B3B3}" dt="2025-05-29T15:20:28.746" v="1571" actId="20577"/>
        <pc:sldMkLst>
          <pc:docMk/>
          <pc:sldMk cId="3868162664" sldId="280"/>
        </pc:sldMkLst>
        <pc:spChg chg="mod">
          <ac:chgData name="littlem@rainbowschools.ca" userId="S::urn:spo:guest#littlem@rainbowschools.ca::" providerId="AD" clId="Web-{9413D3B5-2426-C605-4B0E-656ECE24B3B3}" dt="2025-05-29T14:36:20.756" v="1227" actId="20577"/>
          <ac:spMkLst>
            <pc:docMk/>
            <pc:sldMk cId="3868162664" sldId="280"/>
            <ac:spMk id="2" creationId="{6DC4DCE9-A4E8-4E01-50BC-9AD0F8385FC1}"/>
          </ac:spMkLst>
        </pc:spChg>
        <pc:spChg chg="mod">
          <ac:chgData name="littlem@rainbowschools.ca" userId="S::urn:spo:guest#littlem@rainbowschools.ca::" providerId="AD" clId="Web-{9413D3B5-2426-C605-4B0E-656ECE24B3B3}" dt="2025-05-29T15:20:28.746" v="1571" actId="20577"/>
          <ac:spMkLst>
            <pc:docMk/>
            <pc:sldMk cId="3868162664" sldId="280"/>
            <ac:spMk id="3" creationId="{67DA5E4C-0B48-A563-A091-22BCAF5BF6FD}"/>
          </ac:spMkLst>
        </pc:spChg>
      </pc:sldChg>
      <pc:sldChg chg="addSp delSp modSp new ord">
        <pc:chgData name="littlem@rainbowschools.ca" userId="S::urn:spo:guest#littlem@rainbowschools.ca::" providerId="AD" clId="Web-{9413D3B5-2426-C605-4B0E-656ECE24B3B3}" dt="2025-05-29T14:39:30.073" v="1320"/>
        <pc:sldMkLst>
          <pc:docMk/>
          <pc:sldMk cId="1575938586" sldId="281"/>
        </pc:sldMkLst>
        <pc:spChg chg="del">
          <ac:chgData name="littlem@rainbowschools.ca" userId="S::urn:spo:guest#littlem@rainbowschools.ca::" providerId="AD" clId="Web-{9413D3B5-2426-C605-4B0E-656ECE24B3B3}" dt="2025-05-29T14:38:37.665" v="1309"/>
          <ac:spMkLst>
            <pc:docMk/>
            <pc:sldMk cId="1575938586" sldId="281"/>
            <ac:spMk id="2" creationId="{590F0395-97DA-B7F2-A857-0C7975E78A72}"/>
          </ac:spMkLst>
        </pc:spChg>
        <pc:spChg chg="del">
          <ac:chgData name="littlem@rainbowschools.ca" userId="S::urn:spo:guest#littlem@rainbowschools.ca::" providerId="AD" clId="Web-{9413D3B5-2426-C605-4B0E-656ECE24B3B3}" dt="2025-05-29T14:38:24.384" v="1308"/>
          <ac:spMkLst>
            <pc:docMk/>
            <pc:sldMk cId="1575938586" sldId="281"/>
            <ac:spMk id="3" creationId="{116DFA61-58FE-0845-1C9C-6C06ACCD9654}"/>
          </ac:spMkLst>
        </pc:spChg>
        <pc:spChg chg="add mod">
          <ac:chgData name="littlem@rainbowschools.ca" userId="S::urn:spo:guest#littlem@rainbowschools.ca::" providerId="AD" clId="Web-{9413D3B5-2426-C605-4B0E-656ECE24B3B3}" dt="2025-05-29T14:39:14.260" v="1319" actId="1076"/>
          <ac:spMkLst>
            <pc:docMk/>
            <pc:sldMk cId="1575938586" sldId="281"/>
            <ac:spMk id="5" creationId="{453BD401-3425-AA0B-5491-12B4E5842FBC}"/>
          </ac:spMkLst>
        </pc:spChg>
        <pc:picChg chg="add mod ord">
          <ac:chgData name="littlem@rainbowschools.ca" userId="S::urn:spo:guest#littlem@rainbowschools.ca::" providerId="AD" clId="Web-{9413D3B5-2426-C605-4B0E-656ECE24B3B3}" dt="2025-05-29T14:38:50.744" v="1314" actId="1076"/>
          <ac:picMkLst>
            <pc:docMk/>
            <pc:sldMk cId="1575938586" sldId="281"/>
            <ac:picMk id="4" creationId="{7F271F0F-1C51-118A-06AE-FB3B52A097A2}"/>
          </ac:picMkLst>
        </pc:picChg>
      </pc:sldChg>
      <pc:sldChg chg="addSp delSp modSp new">
        <pc:chgData name="littlem@rainbowschools.ca" userId="S::urn:spo:guest#littlem@rainbowschools.ca::" providerId="AD" clId="Web-{9413D3B5-2426-C605-4B0E-656ECE24B3B3}" dt="2025-05-29T15:19:51.901" v="1567" actId="20577"/>
        <pc:sldMkLst>
          <pc:docMk/>
          <pc:sldMk cId="825146790" sldId="282"/>
        </pc:sldMkLst>
        <pc:spChg chg="mod">
          <ac:chgData name="littlem@rainbowschools.ca" userId="S::urn:spo:guest#littlem@rainbowschools.ca::" providerId="AD" clId="Web-{9413D3B5-2426-C605-4B0E-656ECE24B3B3}" dt="2025-05-29T14:50:08.476" v="1444" actId="20577"/>
          <ac:spMkLst>
            <pc:docMk/>
            <pc:sldMk cId="825146790" sldId="282"/>
            <ac:spMk id="2" creationId="{797EFC66-83BB-A93E-F7B9-3A11F2963D6C}"/>
          </ac:spMkLst>
        </pc:spChg>
        <pc:spChg chg="mod">
          <ac:chgData name="littlem@rainbowschools.ca" userId="S::urn:spo:guest#littlem@rainbowschools.ca::" providerId="AD" clId="Web-{9413D3B5-2426-C605-4B0E-656ECE24B3B3}" dt="2025-05-29T15:19:51.901" v="1567" actId="20577"/>
          <ac:spMkLst>
            <pc:docMk/>
            <pc:sldMk cId="825146790" sldId="282"/>
            <ac:spMk id="3" creationId="{79620594-57E6-C03C-04DD-0390DE01B4F9}"/>
          </ac:spMkLst>
        </pc:spChg>
        <pc:spChg chg="add mod">
          <ac:chgData name="littlem@rainbowschools.ca" userId="S::urn:spo:guest#littlem@rainbowschools.ca::" providerId="AD" clId="Web-{9413D3B5-2426-C605-4B0E-656ECE24B3B3}" dt="2025-05-29T14:48:51.521" v="1416" actId="1076"/>
          <ac:spMkLst>
            <pc:docMk/>
            <pc:sldMk cId="825146790" sldId="282"/>
            <ac:spMk id="4" creationId="{B79C1C9D-34EE-290D-6D62-C4325EA9E044}"/>
          </ac:spMkLst>
        </pc:spChg>
        <pc:picChg chg="add del mod">
          <ac:chgData name="littlem@rainbowschools.ca" userId="S::urn:spo:guest#littlem@rainbowschools.ca::" providerId="AD" clId="Web-{9413D3B5-2426-C605-4B0E-656ECE24B3B3}" dt="2025-05-29T14:49:00.881" v="1418"/>
          <ac:picMkLst>
            <pc:docMk/>
            <pc:sldMk cId="825146790" sldId="282"/>
            <ac:picMk id="5" creationId="{7184D694-7E46-D6DB-3E17-17A83795F51C}"/>
          </ac:picMkLst>
        </pc:picChg>
        <pc:picChg chg="add mod">
          <ac:chgData name="littlem@rainbowschools.ca" userId="S::urn:spo:guest#littlem@rainbowschools.ca::" providerId="AD" clId="Web-{9413D3B5-2426-C605-4B0E-656ECE24B3B3}" dt="2025-05-29T14:49:59.320" v="1443" actId="1076"/>
          <ac:picMkLst>
            <pc:docMk/>
            <pc:sldMk cId="825146790" sldId="282"/>
            <ac:picMk id="6" creationId="{A32D98C5-EE74-4640-68CC-9EC0724719FB}"/>
          </ac:picMkLst>
        </pc:picChg>
      </pc:sldChg>
      <pc:sldChg chg="modSp new">
        <pc:chgData name="littlem@rainbowschools.ca" userId="S::urn:spo:guest#littlem@rainbowschools.ca::" providerId="AD" clId="Web-{9413D3B5-2426-C605-4B0E-656ECE24B3B3}" dt="2025-05-29T15:20:11.058" v="1570" actId="14100"/>
        <pc:sldMkLst>
          <pc:docMk/>
          <pc:sldMk cId="1378960214" sldId="283"/>
        </pc:sldMkLst>
        <pc:spChg chg="mod">
          <ac:chgData name="littlem@rainbowschools.ca" userId="S::urn:spo:guest#littlem@rainbowschools.ca::" providerId="AD" clId="Web-{9413D3B5-2426-C605-4B0E-656ECE24B3B3}" dt="2025-05-29T14:53:10.698" v="1477" actId="20577"/>
          <ac:spMkLst>
            <pc:docMk/>
            <pc:sldMk cId="1378960214" sldId="283"/>
            <ac:spMk id="2" creationId="{7D07C2A5-DFA4-8F2F-6637-80B70C408C33}"/>
          </ac:spMkLst>
        </pc:spChg>
        <pc:spChg chg="mod">
          <ac:chgData name="littlem@rainbowschools.ca" userId="S::urn:spo:guest#littlem@rainbowschools.ca::" providerId="AD" clId="Web-{9413D3B5-2426-C605-4B0E-656ECE24B3B3}" dt="2025-05-29T15:20:11.058" v="1570" actId="14100"/>
          <ac:spMkLst>
            <pc:docMk/>
            <pc:sldMk cId="1378960214" sldId="283"/>
            <ac:spMk id="3" creationId="{72F41353-B0CF-B9B6-8E88-55BA35ADC446}"/>
          </ac:spMkLst>
        </pc:spChg>
      </pc:sldChg>
      <pc:sldChg chg="addSp delSp modSp new">
        <pc:chgData name="littlem@rainbowschools.ca" userId="S::urn:spo:guest#littlem@rainbowschools.ca::" providerId="AD" clId="Web-{9413D3B5-2426-C605-4B0E-656ECE24B3B3}" dt="2025-05-29T14:52:38.338" v="1462" actId="1076"/>
        <pc:sldMkLst>
          <pc:docMk/>
          <pc:sldMk cId="1017158716" sldId="284"/>
        </pc:sldMkLst>
        <pc:spChg chg="del">
          <ac:chgData name="littlem@rainbowschools.ca" userId="S::urn:spo:guest#littlem@rainbowschools.ca::" providerId="AD" clId="Web-{9413D3B5-2426-C605-4B0E-656ECE24B3B3}" dt="2025-05-29T14:51:29.821" v="1448"/>
          <ac:spMkLst>
            <pc:docMk/>
            <pc:sldMk cId="1017158716" sldId="284"/>
            <ac:spMk id="2" creationId="{905373B8-D181-CAEA-CC76-04462DC3A11F}"/>
          </ac:spMkLst>
        </pc:spChg>
        <pc:spChg chg="del">
          <ac:chgData name="littlem@rainbowschools.ca" userId="S::urn:spo:guest#littlem@rainbowschools.ca::" providerId="AD" clId="Web-{9413D3B5-2426-C605-4B0E-656ECE24B3B3}" dt="2025-05-29T14:51:21.681" v="1446"/>
          <ac:spMkLst>
            <pc:docMk/>
            <pc:sldMk cId="1017158716" sldId="284"/>
            <ac:spMk id="3" creationId="{E757533D-B8C0-632C-11DC-BF0DD8894CCE}"/>
          </ac:spMkLst>
        </pc:spChg>
        <pc:spChg chg="add mod">
          <ac:chgData name="littlem@rainbowschools.ca" userId="S::urn:spo:guest#littlem@rainbowschools.ca::" providerId="AD" clId="Web-{9413D3B5-2426-C605-4B0E-656ECE24B3B3}" dt="2025-05-29T14:52:38.338" v="1462" actId="1076"/>
          <ac:spMkLst>
            <pc:docMk/>
            <pc:sldMk cId="1017158716" sldId="284"/>
            <ac:spMk id="7" creationId="{C0671A91-FD54-12A9-C732-757D80616FC0}"/>
          </ac:spMkLst>
        </pc:spChg>
        <pc:picChg chg="add mod ord">
          <ac:chgData name="littlem@rainbowschools.ca" userId="S::urn:spo:guest#littlem@rainbowschools.ca::" providerId="AD" clId="Web-{9413D3B5-2426-C605-4B0E-656ECE24B3B3}" dt="2025-05-29T14:52:05.025" v="1455" actId="14100"/>
          <ac:picMkLst>
            <pc:docMk/>
            <pc:sldMk cId="1017158716" sldId="284"/>
            <ac:picMk id="4" creationId="{5406303A-D4BA-BD2E-A12C-F02E01E67B00}"/>
          </ac:picMkLst>
        </pc:picChg>
        <pc:picChg chg="add del mod">
          <ac:chgData name="littlem@rainbowschools.ca" userId="S::urn:spo:guest#littlem@rainbowschools.ca::" providerId="AD" clId="Web-{9413D3B5-2426-C605-4B0E-656ECE24B3B3}" dt="2025-05-29T14:51:57.416" v="1452"/>
          <ac:picMkLst>
            <pc:docMk/>
            <pc:sldMk cId="1017158716" sldId="284"/>
            <ac:picMk id="5" creationId="{D3D7D993-3B9F-BD80-1F2D-13926BC6CC13}"/>
          </ac:picMkLst>
        </pc:picChg>
        <pc:picChg chg="add mod">
          <ac:chgData name="littlem@rainbowschools.ca" userId="S::urn:spo:guest#littlem@rainbowschools.ca::" providerId="AD" clId="Web-{9413D3B5-2426-C605-4B0E-656ECE24B3B3}" dt="2025-05-29T14:52:09.306" v="1456" actId="14100"/>
          <ac:picMkLst>
            <pc:docMk/>
            <pc:sldMk cId="1017158716" sldId="284"/>
            <ac:picMk id="6" creationId="{1C7BEEE1-DA00-E46D-2316-013382785B61}"/>
          </ac:picMkLst>
        </pc:picChg>
      </pc:sldChg>
      <pc:sldChg chg="addSp delSp modSp new">
        <pc:chgData name="littlem@rainbowschools.ca" userId="S::urn:spo:guest#littlem@rainbowschools.ca::" providerId="AD" clId="Web-{9413D3B5-2426-C605-4B0E-656ECE24B3B3}" dt="2025-05-29T15:14:24.833" v="1542" actId="1076"/>
        <pc:sldMkLst>
          <pc:docMk/>
          <pc:sldMk cId="1356379580" sldId="285"/>
        </pc:sldMkLst>
        <pc:spChg chg="del">
          <ac:chgData name="littlem@rainbowschools.ca" userId="S::urn:spo:guest#littlem@rainbowschools.ca::" providerId="AD" clId="Web-{9413D3B5-2426-C605-4B0E-656ECE24B3B3}" dt="2025-05-29T15:13:36.503" v="1528"/>
          <ac:spMkLst>
            <pc:docMk/>
            <pc:sldMk cId="1356379580" sldId="285"/>
            <ac:spMk id="2" creationId="{79905038-CFE8-1F76-3510-8529F651EE56}"/>
          </ac:spMkLst>
        </pc:spChg>
        <pc:spChg chg="del">
          <ac:chgData name="littlem@rainbowschools.ca" userId="S::urn:spo:guest#littlem@rainbowschools.ca::" providerId="AD" clId="Web-{9413D3B5-2426-C605-4B0E-656ECE24B3B3}" dt="2025-05-29T15:13:18.894" v="1525"/>
          <ac:spMkLst>
            <pc:docMk/>
            <pc:sldMk cId="1356379580" sldId="285"/>
            <ac:spMk id="3" creationId="{C6B5E103-3EA6-B7BA-C4DC-25177C595B7E}"/>
          </ac:spMkLst>
        </pc:spChg>
        <pc:spChg chg="add mod">
          <ac:chgData name="littlem@rainbowschools.ca" userId="S::urn:spo:guest#littlem@rainbowschools.ca::" providerId="AD" clId="Web-{9413D3B5-2426-C605-4B0E-656ECE24B3B3}" dt="2025-05-29T15:14:04.973" v="1535" actId="20577"/>
          <ac:spMkLst>
            <pc:docMk/>
            <pc:sldMk cId="1356379580" sldId="285"/>
            <ac:spMk id="6" creationId="{6B1E9EB3-CF81-040B-0119-45ED579E122F}"/>
          </ac:spMkLst>
        </pc:spChg>
        <pc:picChg chg="add mod ord">
          <ac:chgData name="littlem@rainbowschools.ca" userId="S::urn:spo:guest#littlem@rainbowschools.ca::" providerId="AD" clId="Web-{9413D3B5-2426-C605-4B0E-656ECE24B3B3}" dt="2025-05-29T15:14:24.833" v="1542" actId="1076"/>
          <ac:picMkLst>
            <pc:docMk/>
            <pc:sldMk cId="1356379580" sldId="285"/>
            <ac:picMk id="4" creationId="{39347121-D6CE-991D-55DE-1B3EFDC8CA7E}"/>
          </ac:picMkLst>
        </pc:picChg>
        <pc:picChg chg="add mod">
          <ac:chgData name="littlem@rainbowschools.ca" userId="S::urn:spo:guest#littlem@rainbowschools.ca::" providerId="AD" clId="Web-{9413D3B5-2426-C605-4B0E-656ECE24B3B3}" dt="2025-05-29T15:14:20.676" v="1541" actId="1076"/>
          <ac:picMkLst>
            <pc:docMk/>
            <pc:sldMk cId="1356379580" sldId="285"/>
            <ac:picMk id="5" creationId="{899F767C-7029-FFEA-4B47-6AD4F759B1BB}"/>
          </ac:picMkLst>
        </pc:picChg>
      </pc:sldChg>
    </pc:docChg>
  </pc:docChgLst>
  <pc:docChgLst>
    <pc:chgData name="littlem@rainbowschools.ca" userId="S::urn:spo:guest#littlem@rainbowschools.ca::" providerId="AD" clId="Web-{205BFD18-974A-00D0-9101-32BCDDF77843}"/>
    <pc:docChg chg="modSld">
      <pc:chgData name="littlem@rainbowschools.ca" userId="S::urn:spo:guest#littlem@rainbowschools.ca::" providerId="AD" clId="Web-{205BFD18-974A-00D0-9101-32BCDDF77843}" dt="2025-06-02T23:17:04.690" v="34" actId="20577"/>
      <pc:docMkLst>
        <pc:docMk/>
      </pc:docMkLst>
      <pc:sldChg chg="modSp">
        <pc:chgData name="littlem@rainbowschools.ca" userId="S::urn:spo:guest#littlem@rainbowschools.ca::" providerId="AD" clId="Web-{205BFD18-974A-00D0-9101-32BCDDF77843}" dt="2025-06-02T23:11:55.675" v="8" actId="20577"/>
        <pc:sldMkLst>
          <pc:docMk/>
          <pc:sldMk cId="1812500284" sldId="269"/>
        </pc:sldMkLst>
        <pc:spChg chg="mod">
          <ac:chgData name="littlem@rainbowschools.ca" userId="S::urn:spo:guest#littlem@rainbowschools.ca::" providerId="AD" clId="Web-{205BFD18-974A-00D0-9101-32BCDDF77843}" dt="2025-06-02T23:11:55.675" v="8" actId="20577"/>
          <ac:spMkLst>
            <pc:docMk/>
            <pc:sldMk cId="1812500284" sldId="269"/>
            <ac:spMk id="3" creationId="{E5937833-69A0-D7D3-3E56-48F111F740DC}"/>
          </ac:spMkLst>
        </pc:spChg>
      </pc:sldChg>
      <pc:sldChg chg="addAnim">
        <pc:chgData name="littlem@rainbowschools.ca" userId="S::urn:spo:guest#littlem@rainbowschools.ca::" providerId="AD" clId="Web-{205BFD18-974A-00D0-9101-32BCDDF77843}" dt="2025-06-02T23:13:33.518" v="9"/>
        <pc:sldMkLst>
          <pc:docMk/>
          <pc:sldMk cId="2345674698" sldId="272"/>
        </pc:sldMkLst>
      </pc:sldChg>
      <pc:sldChg chg="addAnim">
        <pc:chgData name="littlem@rainbowschools.ca" userId="S::urn:spo:guest#littlem@rainbowschools.ca::" providerId="AD" clId="Web-{205BFD18-974A-00D0-9101-32BCDDF77843}" dt="2025-06-02T23:13:49.393" v="10"/>
        <pc:sldMkLst>
          <pc:docMk/>
          <pc:sldMk cId="855638482" sldId="275"/>
        </pc:sldMkLst>
      </pc:sldChg>
      <pc:sldChg chg="addAnim">
        <pc:chgData name="littlem@rainbowschools.ca" userId="S::urn:spo:guest#littlem@rainbowschools.ca::" providerId="AD" clId="Web-{205BFD18-974A-00D0-9101-32BCDDF77843}" dt="2025-06-02T23:14:12.065" v="11"/>
        <pc:sldMkLst>
          <pc:docMk/>
          <pc:sldMk cId="2455524503" sldId="276"/>
        </pc:sldMkLst>
      </pc:sldChg>
      <pc:sldChg chg="addAnim delAnim">
        <pc:chgData name="littlem@rainbowschools.ca" userId="S::urn:spo:guest#littlem@rainbowschools.ca::" providerId="AD" clId="Web-{205BFD18-974A-00D0-9101-32BCDDF77843}" dt="2025-06-02T23:14:44.940" v="13"/>
        <pc:sldMkLst>
          <pc:docMk/>
          <pc:sldMk cId="540249655" sldId="278"/>
        </pc:sldMkLst>
      </pc:sldChg>
      <pc:sldChg chg="addAnim">
        <pc:chgData name="littlem@rainbowschools.ca" userId="S::urn:spo:guest#littlem@rainbowschools.ca::" providerId="AD" clId="Web-{205BFD18-974A-00D0-9101-32BCDDF77843}" dt="2025-06-02T23:15:19.909" v="14"/>
        <pc:sldMkLst>
          <pc:docMk/>
          <pc:sldMk cId="1319680113" sldId="279"/>
        </pc:sldMkLst>
      </pc:sldChg>
      <pc:sldChg chg="modSp">
        <pc:chgData name="littlem@rainbowschools.ca" userId="S::urn:spo:guest#littlem@rainbowschools.ca::" providerId="AD" clId="Web-{205BFD18-974A-00D0-9101-32BCDDF77843}" dt="2025-06-02T23:16:23.643" v="19" actId="20577"/>
        <pc:sldMkLst>
          <pc:docMk/>
          <pc:sldMk cId="825146790" sldId="282"/>
        </pc:sldMkLst>
        <pc:spChg chg="mod">
          <ac:chgData name="littlem@rainbowschools.ca" userId="S::urn:spo:guest#littlem@rainbowschools.ca::" providerId="AD" clId="Web-{205BFD18-974A-00D0-9101-32BCDDF77843}" dt="2025-06-02T23:16:23.643" v="19" actId="20577"/>
          <ac:spMkLst>
            <pc:docMk/>
            <pc:sldMk cId="825146790" sldId="282"/>
            <ac:spMk id="3" creationId="{79620594-57E6-C03C-04DD-0390DE01B4F9}"/>
          </ac:spMkLst>
        </pc:spChg>
      </pc:sldChg>
      <pc:sldChg chg="modSp">
        <pc:chgData name="littlem@rainbowschools.ca" userId="S::urn:spo:guest#littlem@rainbowschools.ca::" providerId="AD" clId="Web-{205BFD18-974A-00D0-9101-32BCDDF77843}" dt="2025-06-02T23:17:04.690" v="34" actId="20577"/>
        <pc:sldMkLst>
          <pc:docMk/>
          <pc:sldMk cId="1378960214" sldId="283"/>
        </pc:sldMkLst>
        <pc:spChg chg="mod">
          <ac:chgData name="littlem@rainbowschools.ca" userId="S::urn:spo:guest#littlem@rainbowschools.ca::" providerId="AD" clId="Web-{205BFD18-974A-00D0-9101-32BCDDF77843}" dt="2025-06-02T23:17:04.690" v="34" actId="20577"/>
          <ac:spMkLst>
            <pc:docMk/>
            <pc:sldMk cId="1378960214" sldId="283"/>
            <ac:spMk id="3" creationId="{72F41353-B0CF-B9B6-8E88-55BA35ADC44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ABF43-7F50-5542-84E2-45C2273E863D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E3A43-2310-E442-B33D-06BE5E233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30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B20DE-6336-FF40-B83A-679B63730173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220927-541B-ED46-AF68-F7EA89562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80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20927-541B-ED46-AF68-F7EA89562E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2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20927-541B-ED46-AF68-F7EA89562E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091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24793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510565-58AC-344E-A19B-A93AC7EACDCC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CBD8B-57AB-C845-94E0-DE3A7742B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6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510565-58AC-344E-A19B-A93AC7EACDCC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CBD8B-57AB-C845-94E0-DE3A7742B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34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1327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5044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510565-58AC-344E-A19B-A93AC7EACDCC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CBD8B-57AB-C845-94E0-DE3A7742B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130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510565-58AC-344E-A19B-A93AC7EACDCC}" type="datetimeFigureOut">
              <a:rPr lang="en-US" smtClean="0"/>
              <a:t>6/2/2025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91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510565-58AC-344E-A19B-A93AC7EACDCC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CBD8B-57AB-C845-94E0-DE3A7742B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186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510565-58AC-344E-A19B-A93AC7EACDCC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CBD8B-57AB-C845-94E0-DE3A7742B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00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924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510565-58AC-344E-A19B-A93AC7EACDCC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CBD8B-57AB-C845-94E0-DE3A7742B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71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185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-130933" y="5952951"/>
            <a:ext cx="9427142" cy="995147"/>
            <a:chOff x="-130933" y="5987277"/>
            <a:chExt cx="9427142" cy="995147"/>
          </a:xfrm>
        </p:grpSpPr>
        <p:sp>
          <p:nvSpPr>
            <p:cNvPr id="8" name="Rectangle 7"/>
            <p:cNvSpPr/>
            <p:nvPr userDrawn="1"/>
          </p:nvSpPr>
          <p:spPr>
            <a:xfrm>
              <a:off x="-130933" y="5987277"/>
              <a:ext cx="9427142" cy="995147"/>
            </a:xfrm>
            <a:prstGeom prst="rect">
              <a:avLst/>
            </a:prstGeom>
            <a:solidFill>
              <a:srgbClr val="0063B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SN Logo-WHITE.eps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8658" y="6076305"/>
              <a:ext cx="3144861" cy="8013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9590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0063BE"/>
          </a:solidFill>
          <a:latin typeface="Helvetica Neue"/>
          <a:ea typeface="+mj-ea"/>
          <a:cs typeface="Helvetica Neue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 Neue"/>
          <a:ea typeface="+mn-ea"/>
          <a:cs typeface="Helvetica Neu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 Neue"/>
          <a:ea typeface="+mn-ea"/>
          <a:cs typeface="Helvetica Neu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 Neue"/>
          <a:ea typeface="+mn-ea"/>
          <a:cs typeface="Helvetica Neu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 Neue"/>
          <a:ea typeface="+mn-ea"/>
          <a:cs typeface="Helvetica Neu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 Neue"/>
          <a:ea typeface="+mn-ea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tario.ca/page/wildland-fire-behaviour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xtension.oregonstate.edu/catalog/pub/em-9341-fire-behavior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ntario.ca/page/forest-fire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tario.ca/page/wildland-fire-behaviour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wildfires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Natural Disasters</a:t>
            </a:r>
          </a:p>
        </p:txBody>
      </p:sp>
    </p:spTree>
    <p:extLst>
      <p:ext uri="{BB962C8B-B14F-4D97-AF65-F5344CB8AC3E}">
        <p14:creationId xmlns:p14="http://schemas.microsoft.com/office/powerpoint/2010/main" val="3382009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BAFD2-BABB-9DD3-96A4-294928E4E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Wildfires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8C072-8D01-E5A8-FC2D-FC690983A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805"/>
            <a:ext cx="8229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1100" dirty="0">
              <a:latin typeface="Arial"/>
              <a:cs typeface="Arial"/>
            </a:endParaRPr>
          </a:p>
          <a:p>
            <a:r>
              <a:rPr lang="en-US" dirty="0"/>
              <a:t>Cooling the air with water will remove the </a:t>
            </a:r>
            <a:r>
              <a:rPr lang="en-US" b="1" dirty="0"/>
              <a:t>heat</a:t>
            </a:r>
            <a:r>
              <a:rPr lang="en-US" dirty="0"/>
              <a:t> source</a:t>
            </a:r>
          </a:p>
          <a:p>
            <a:r>
              <a:rPr lang="en-US" dirty="0"/>
              <a:t>Smothering the fire with soil or water will remove the </a:t>
            </a:r>
            <a:r>
              <a:rPr lang="en-US" b="1" dirty="0"/>
              <a:t>oxygen</a:t>
            </a:r>
            <a:r>
              <a:rPr lang="en-US" dirty="0"/>
              <a:t> source</a:t>
            </a:r>
          </a:p>
          <a:p>
            <a:r>
              <a:rPr lang="en-US" dirty="0"/>
              <a:t>Removing access to vegetation or other structures with water or flame retardant on unburned sections will remove the </a:t>
            </a:r>
            <a:r>
              <a:rPr lang="en-US" b="1" dirty="0"/>
              <a:t>fuel</a:t>
            </a:r>
            <a:r>
              <a:rPr lang="en-US" dirty="0"/>
              <a:t> source</a:t>
            </a:r>
          </a:p>
        </p:txBody>
      </p:sp>
    </p:spTree>
    <p:extLst>
      <p:ext uri="{BB962C8B-B14F-4D97-AF65-F5344CB8AC3E}">
        <p14:creationId xmlns:p14="http://schemas.microsoft.com/office/powerpoint/2010/main" val="245552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E8B8D-0822-A3BF-828A-797601C65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Influencing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15725-76D0-5754-2A7F-9375D2B3E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The main factors that influence the spread of wildfires are:</a:t>
            </a:r>
            <a:br>
              <a:rPr lang="en-US" dirty="0"/>
            </a:b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Fuel</a:t>
            </a:r>
          </a:p>
          <a:p>
            <a:pPr marL="514350" indent="-514350">
              <a:buAutoNum type="arabicPeriod"/>
            </a:pPr>
            <a:r>
              <a:rPr lang="en-US" dirty="0"/>
              <a:t>Topography </a:t>
            </a:r>
          </a:p>
          <a:p>
            <a:pPr marL="514350" indent="-514350">
              <a:buAutoNum type="arabicPeriod"/>
            </a:pPr>
            <a:r>
              <a:rPr lang="en-US" dirty="0"/>
              <a:t>Weather</a:t>
            </a:r>
          </a:p>
        </p:txBody>
      </p:sp>
    </p:spTree>
    <p:extLst>
      <p:ext uri="{BB962C8B-B14F-4D97-AF65-F5344CB8AC3E}">
        <p14:creationId xmlns:p14="http://schemas.microsoft.com/office/powerpoint/2010/main" val="367196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triangle shaped sign with text&#10;&#10;AI-generated content may be incorrect.">
            <a:extLst>
              <a:ext uri="{FF2B5EF4-FFF2-40B4-BE49-F238E27FC236}">
                <a16:creationId xmlns:a16="http://schemas.microsoft.com/office/drawing/2014/main" id="{268974E1-6277-609D-71A1-6B7CA9CE5C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4746" y="934142"/>
            <a:ext cx="7887409" cy="391158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B6D04A-AAAA-0B26-3F8A-F1AC1F2228E1}"/>
              </a:ext>
            </a:extLst>
          </p:cNvPr>
          <p:cNvSpPr txBox="1"/>
          <p:nvPr/>
        </p:nvSpPr>
        <p:spPr>
          <a:xfrm>
            <a:off x="269776" y="5509117"/>
            <a:ext cx="1980726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100" dirty="0">
                <a:solidFill>
                  <a:srgbClr val="1155CC"/>
                </a:solidFill>
                <a:latin typeface="Arial"/>
                <a:cs typeface="Arial"/>
                <a:hlinkClick r:id="rId3"/>
              </a:rPr>
              <a:t>https://www.ontario.ca/page/wildland-fire-behaviour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53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DA9BA-03BA-A160-1368-0ABF2B7FD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D9D0F-0380-3A20-8799-7AE87A0D8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3303"/>
            <a:ext cx="8229600" cy="452596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endParaRPr lang="en-US" sz="1100" dirty="0">
              <a:latin typeface="Arial"/>
              <a:cs typeface="Arial"/>
            </a:endParaRPr>
          </a:p>
          <a:p>
            <a:r>
              <a:rPr lang="en-US" dirty="0"/>
              <a:t>Types of fuel include grasses, deciduous and coniferous types of vegetation</a:t>
            </a:r>
          </a:p>
          <a:p>
            <a:r>
              <a:rPr lang="en-US" dirty="0"/>
              <a:t>Grasses and small branches burn quicker than large pieces of wood</a:t>
            </a:r>
          </a:p>
          <a:p>
            <a:r>
              <a:rPr lang="en-US" dirty="0"/>
              <a:t>Horizontal spacing is the spacing of the fuel </a:t>
            </a:r>
            <a:r>
              <a:rPr lang="en-US"/>
              <a:t>lying on the ground</a:t>
            </a:r>
            <a:br>
              <a:rPr lang="en-US" dirty="0"/>
            </a:br>
            <a:endParaRPr lang="en-US" dirty="0"/>
          </a:p>
          <a:p>
            <a:pPr lvl="1">
              <a:buFont typeface="Courier New"/>
              <a:buChar char="o"/>
            </a:pPr>
            <a:r>
              <a:rPr lang="en-US" dirty="0"/>
              <a:t>If fuel is close together, the fire will spread faster</a:t>
            </a:r>
            <a:br>
              <a:rPr lang="en-US" dirty="0"/>
            </a:br>
            <a:endParaRPr lang="en-US" dirty="0"/>
          </a:p>
          <a:p>
            <a:pPr lvl="1">
              <a:buFont typeface="Courier New"/>
              <a:buChar char="o"/>
            </a:pPr>
            <a:r>
              <a:rPr lang="en-US" dirty="0"/>
              <a:t>If fuel is scattered and spaced apart by a natural barrier, the fire will spread more slowly</a:t>
            </a:r>
          </a:p>
        </p:txBody>
      </p:sp>
    </p:spTree>
    <p:extLst>
      <p:ext uri="{BB962C8B-B14F-4D97-AF65-F5344CB8AC3E}">
        <p14:creationId xmlns:p14="http://schemas.microsoft.com/office/powerpoint/2010/main" val="54024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B8337-9A19-4AD5-2954-21C9BAC81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00F64-9DA8-57F6-36CD-8B07990E3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3303"/>
            <a:ext cx="8229600" cy="452596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b="1" u="sng" dirty="0">
                <a:cs typeface="Arial"/>
              </a:rPr>
              <a:t>Aspect</a:t>
            </a:r>
            <a:r>
              <a:rPr lang="en-US" sz="2400" dirty="0">
                <a:cs typeface="Arial"/>
              </a:rPr>
              <a:t>: describes which direction that the slope is facing </a:t>
            </a:r>
          </a:p>
          <a:p>
            <a:r>
              <a:rPr lang="en-US" sz="2400" dirty="0">
                <a:cs typeface="Arial"/>
              </a:rPr>
              <a:t>If it is facing south, it will be much hotter and therefore the fuels will be warmer and drier making it easier to burn</a:t>
            </a:r>
          </a:p>
          <a:p>
            <a:r>
              <a:rPr lang="en-US" sz="2400" b="1" u="sng" dirty="0">
                <a:cs typeface="Arial"/>
              </a:rPr>
              <a:t>Slope</a:t>
            </a:r>
            <a:r>
              <a:rPr lang="en-US" sz="2400" dirty="0">
                <a:cs typeface="Arial"/>
              </a:rPr>
              <a:t>: a slant in the earth’s surface that is either upward or downward  </a:t>
            </a:r>
            <a:endParaRPr lang="en-US" sz="2400">
              <a:cs typeface="Arial"/>
            </a:endParaRPr>
          </a:p>
          <a:p>
            <a:r>
              <a:rPr lang="en-US" sz="2400" dirty="0">
                <a:cs typeface="Arial"/>
              </a:rPr>
              <a:t>If the fire is burning up a slope, vertically, it will burn faster because the fuel receives heat, drying it out before the flames reach it</a:t>
            </a:r>
            <a:endParaRPr lang="en-US" sz="2400"/>
          </a:p>
          <a:p>
            <a:r>
              <a:rPr lang="en-US" sz="2400" dirty="0">
                <a:cs typeface="Arial"/>
              </a:rPr>
              <a:t>If there are water bodies nearby such as lakes, rivers and ponds, they can slow or stop the spread of the fire</a:t>
            </a:r>
            <a:endParaRPr lang="en-US" sz="240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1968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comparison of a mountain slope&#10;&#10;AI-generated content may be incorrect.">
            <a:extLst>
              <a:ext uri="{FF2B5EF4-FFF2-40B4-BE49-F238E27FC236}">
                <a16:creationId xmlns:a16="http://schemas.microsoft.com/office/drawing/2014/main" id="{7F271F0F-1C51-118A-06AE-FB3B52A097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20" y="478465"/>
            <a:ext cx="9077159" cy="3423486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3BD401-3425-AA0B-5491-12B4E5842FBC}"/>
              </a:ext>
            </a:extLst>
          </p:cNvPr>
          <p:cNvSpPr txBox="1"/>
          <p:nvPr/>
        </p:nvSpPr>
        <p:spPr>
          <a:xfrm>
            <a:off x="184994" y="5482365"/>
            <a:ext cx="2496764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100" dirty="0">
                <a:solidFill>
                  <a:srgbClr val="1155CC"/>
                </a:solidFill>
                <a:latin typeface="Arial"/>
                <a:cs typeface="Arial"/>
                <a:hlinkClick r:id="rId3"/>
              </a:rPr>
              <a:t>https://extension.oregonstate.edu/catalog/pub/em-9341-fire-behavior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38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4DCE9-A4E8-4E01-50BC-9AD0F8385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A5E4C-0B48-A563-A091-22BCAF5BF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57385"/>
            <a:ext cx="8229600" cy="496043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800" dirty="0">
                <a:cs typeface="Arial"/>
              </a:rPr>
              <a:t>Factors that affect fire </a:t>
            </a:r>
            <a:r>
              <a:rPr lang="en-US" sz="2800" dirty="0" err="1">
                <a:cs typeface="Arial"/>
              </a:rPr>
              <a:t>behaviour</a:t>
            </a:r>
            <a:r>
              <a:rPr lang="en-US" sz="2800" dirty="0">
                <a:cs typeface="Arial"/>
              </a:rPr>
              <a:t> include:</a:t>
            </a:r>
            <a:endParaRPr lang="en-US" sz="2800">
              <a:cs typeface="Arial"/>
            </a:endParaRPr>
          </a:p>
          <a:p>
            <a:pPr lvl="1">
              <a:buFont typeface="Courier New"/>
              <a:buChar char="o"/>
            </a:pPr>
            <a:r>
              <a:rPr lang="en-US" sz="2400" dirty="0">
                <a:cs typeface="Arial"/>
              </a:rPr>
              <a:t>Humidity levels</a:t>
            </a:r>
            <a:endParaRPr lang="en-US" sz="2400">
              <a:cs typeface="Arial"/>
            </a:endParaRPr>
          </a:p>
          <a:p>
            <a:pPr lvl="1">
              <a:buFont typeface="Courier New"/>
              <a:buChar char="o"/>
            </a:pPr>
            <a:r>
              <a:rPr lang="en-US" sz="2400" dirty="0">
                <a:cs typeface="Arial"/>
              </a:rPr>
              <a:t>Precipitation</a:t>
            </a:r>
            <a:endParaRPr lang="en-US" sz="2400">
              <a:cs typeface="Arial"/>
            </a:endParaRPr>
          </a:p>
          <a:p>
            <a:pPr lvl="1">
              <a:buFont typeface="Courier New"/>
              <a:buChar char="o"/>
            </a:pPr>
            <a:r>
              <a:rPr lang="en-US" sz="2400" dirty="0">
                <a:cs typeface="Arial"/>
              </a:rPr>
              <a:t>Temperature</a:t>
            </a:r>
            <a:endParaRPr lang="en-US" sz="2400">
              <a:cs typeface="Arial"/>
            </a:endParaRPr>
          </a:p>
          <a:p>
            <a:pPr lvl="1">
              <a:buFont typeface="Courier New"/>
              <a:buChar char="o"/>
            </a:pPr>
            <a:r>
              <a:rPr lang="en-US" sz="2400" dirty="0">
                <a:cs typeface="Arial"/>
              </a:rPr>
              <a:t>Wind </a:t>
            </a:r>
            <a:endParaRPr lang="en-US" sz="2400">
              <a:cs typeface="Arial"/>
            </a:endParaRPr>
          </a:p>
          <a:p>
            <a:r>
              <a:rPr lang="en-US" sz="2800" dirty="0">
                <a:cs typeface="Arial"/>
              </a:rPr>
              <a:t>Wind is one of the greatest factors that affect fire which affects direction and rate of speed at which fire spreads</a:t>
            </a:r>
            <a:endParaRPr lang="en-US" sz="2800">
              <a:cs typeface="Arial"/>
            </a:endParaRPr>
          </a:p>
          <a:p>
            <a:r>
              <a:rPr lang="en-US" sz="2800" dirty="0">
                <a:cs typeface="Arial"/>
              </a:rPr>
              <a:t>It also affects the speed of the fire and blowing embers to surrounding areas</a:t>
            </a:r>
            <a:br>
              <a:rPr lang="en-US" dirty="0"/>
            </a:b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86816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EFC66-83BB-A93E-F7B9-3A11F2963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Roles of Wildfires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20594-57E6-C03C-04DD-0390DE01B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CA" sz="2800" dirty="0">
                <a:cs typeface="Times New Roman"/>
              </a:rPr>
              <a:t>Forest fires do have an important ecological role by maintaining biodiversity and creating different landscapes </a:t>
            </a:r>
            <a:endParaRPr lang="en-US" sz="2800">
              <a:cs typeface="Times New Roman"/>
            </a:endParaRPr>
          </a:p>
          <a:p>
            <a:r>
              <a:rPr lang="en-CA" sz="2800" dirty="0">
                <a:cs typeface="Times New Roman"/>
              </a:rPr>
              <a:t>Jack pine for example need </a:t>
            </a:r>
            <a:br>
              <a:rPr lang="en-CA" sz="2800" dirty="0">
                <a:cs typeface="Times New Roman"/>
              </a:rPr>
            </a:br>
            <a:r>
              <a:rPr lang="en-CA" sz="2800" dirty="0">
                <a:cs typeface="Times New Roman"/>
              </a:rPr>
              <a:t>fire to reproduce </a:t>
            </a:r>
            <a:endParaRPr lang="en-US" sz="2800" dirty="0">
              <a:cs typeface="Times New Roman"/>
            </a:endParaRPr>
          </a:p>
          <a:p>
            <a:r>
              <a:rPr lang="en-CA" sz="2800" dirty="0">
                <a:cs typeface="Times New Roman"/>
              </a:rPr>
              <a:t>Extreme heat is the only way </a:t>
            </a:r>
            <a:br>
              <a:rPr lang="en-CA" sz="2800" dirty="0">
                <a:cs typeface="Times New Roman"/>
              </a:rPr>
            </a:br>
            <a:r>
              <a:rPr lang="en-CA" sz="2800" dirty="0">
                <a:cs typeface="Times New Roman"/>
              </a:rPr>
              <a:t>that their cones will open to </a:t>
            </a:r>
            <a:br>
              <a:rPr lang="en-CA" sz="2800" dirty="0">
                <a:cs typeface="Times New Roman"/>
              </a:rPr>
            </a:br>
            <a:r>
              <a:rPr lang="en-CA" sz="2800" dirty="0">
                <a:cs typeface="Times New Roman"/>
              </a:rPr>
              <a:t>disperse their seeds</a:t>
            </a:r>
            <a:endParaRPr lang="en-US" sz="2800">
              <a:cs typeface="Times New Roman"/>
            </a:endParaRPr>
          </a:p>
          <a:p>
            <a:endParaRPr lang="en-CA" sz="2800" dirty="0">
              <a:cs typeface="Times New Roman"/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9C1C9D-34EE-290D-6D62-C4325EA9E044}"/>
              </a:ext>
            </a:extLst>
          </p:cNvPr>
          <p:cNvSpPr txBox="1"/>
          <p:nvPr/>
        </p:nvSpPr>
        <p:spPr>
          <a:xfrm>
            <a:off x="6051954" y="5510184"/>
            <a:ext cx="225957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900" dirty="0">
                <a:ea typeface="+mn-lt"/>
                <a:cs typeface="+mn-lt"/>
              </a:rPr>
              <a:t>https://natural-resources.canada.ca/forest-forestry/wildland-fires/fire-ecology</a:t>
            </a:r>
            <a:endParaRPr lang="en-US" sz="900" dirty="0"/>
          </a:p>
        </p:txBody>
      </p:sp>
      <p:pic>
        <p:nvPicPr>
          <p:cNvPr id="6" name="Picture 5" descr="A close-up of a pine seed cone&#10;&#10;AI-generated content may be incorrect.">
            <a:extLst>
              <a:ext uri="{FF2B5EF4-FFF2-40B4-BE49-F238E27FC236}">
                <a16:creationId xmlns:a16="http://schemas.microsoft.com/office/drawing/2014/main" id="{A32D98C5-EE74-4640-68CC-9EC072471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3696" y="2866859"/>
            <a:ext cx="3091607" cy="255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146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7C2A5-DFA4-8F2F-6637-80B70C408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Controlled Burns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41353-B0CF-B9B6-8E88-55BA35ADC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55801"/>
            <a:ext cx="8229600" cy="465810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A" sz="2800" dirty="0">
                <a:cs typeface="Times New Roman"/>
              </a:rPr>
              <a:t>Controlled burns are important for forest and wildlife </a:t>
            </a:r>
            <a:r>
              <a:rPr lang="en-CA" sz="2800">
                <a:cs typeface="Times New Roman"/>
              </a:rPr>
              <a:t>management. </a:t>
            </a:r>
            <a:br>
              <a:rPr lang="en-CA" sz="2800" dirty="0">
                <a:cs typeface="Times New Roman"/>
              </a:rPr>
            </a:br>
            <a:endParaRPr lang="en-US"/>
          </a:p>
          <a:p>
            <a:r>
              <a:rPr lang="en-CA" sz="2800" dirty="0">
                <a:cs typeface="Times New Roman"/>
              </a:rPr>
              <a:t>These highly regulated burns can assist in:</a:t>
            </a:r>
            <a:endParaRPr lang="en-CA">
              <a:cs typeface="Times New Roman"/>
            </a:endParaRPr>
          </a:p>
          <a:p>
            <a:pPr lvl="1">
              <a:buFont typeface="Courier New"/>
              <a:buChar char="o"/>
            </a:pPr>
            <a:r>
              <a:rPr lang="en-CA" sz="2400" dirty="0">
                <a:cs typeface="Times New Roman"/>
              </a:rPr>
              <a:t>Removing insect pests and diseases</a:t>
            </a:r>
            <a:endParaRPr lang="en-CA">
              <a:cs typeface="Times New Roman"/>
            </a:endParaRPr>
          </a:p>
          <a:p>
            <a:pPr lvl="1">
              <a:buFont typeface="Courier New"/>
              <a:buChar char="o"/>
            </a:pPr>
            <a:r>
              <a:rPr lang="en-CA" sz="2400" dirty="0">
                <a:cs typeface="Times New Roman"/>
              </a:rPr>
              <a:t>Remove undesirable plants that compete for soil nutrient</a:t>
            </a:r>
            <a:endParaRPr lang="en-CA" sz="2400">
              <a:cs typeface="Times New Roman"/>
            </a:endParaRPr>
          </a:p>
          <a:p>
            <a:pPr lvl="1">
              <a:buFont typeface="Courier New"/>
              <a:buChar char="o"/>
            </a:pPr>
            <a:r>
              <a:rPr lang="en-CA" sz="2400" dirty="0">
                <a:cs typeface="Times New Roman"/>
              </a:rPr>
              <a:t>Clear areas to prepare for planting </a:t>
            </a:r>
            <a:endParaRPr lang="en-CA">
              <a:cs typeface="Times New Roman"/>
            </a:endParaRPr>
          </a:p>
          <a:p>
            <a:pPr lvl="1">
              <a:buFont typeface="Courier New"/>
              <a:buChar char="o"/>
            </a:pPr>
            <a:r>
              <a:rPr lang="en-CA" sz="2400" dirty="0">
                <a:cs typeface="Times New Roman"/>
              </a:rPr>
              <a:t>Enhance wildlife habitat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8960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ree people, each carrying drip torches, set fire lines in a forest during a controlled burn.">
            <a:extLst>
              <a:ext uri="{FF2B5EF4-FFF2-40B4-BE49-F238E27FC236}">
                <a16:creationId xmlns:a16="http://schemas.microsoft.com/office/drawing/2014/main" id="{5406303A-D4BA-BD2E-A12C-F02E01E67B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4428" y="740459"/>
            <a:ext cx="3746345" cy="3746345"/>
          </a:xfrm>
        </p:spPr>
      </p:pic>
      <p:pic>
        <p:nvPicPr>
          <p:cNvPr id="6" name="Picture 5" descr="A firefighter uses a drip torch during a TNC controlled burn.">
            <a:extLst>
              <a:ext uri="{FF2B5EF4-FFF2-40B4-BE49-F238E27FC236}">
                <a16:creationId xmlns:a16="http://schemas.microsoft.com/office/drawing/2014/main" id="{1C7BEEE1-DA00-E46D-2316-013382785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8736" y="1287113"/>
            <a:ext cx="3723008" cy="28170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671A91-FD54-12A9-C732-757D80616FC0}"/>
              </a:ext>
            </a:extLst>
          </p:cNvPr>
          <p:cNvSpPr txBox="1"/>
          <p:nvPr/>
        </p:nvSpPr>
        <p:spPr>
          <a:xfrm>
            <a:off x="6316231" y="5325190"/>
            <a:ext cx="2391710" cy="5078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900" dirty="0">
                <a:ea typeface="+mn-lt"/>
                <a:cs typeface="+mn-lt"/>
              </a:rPr>
              <a:t>https://www.nature.org/en-us/about-us/where-we-work/united-states/oregon/controlled-burns/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017158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FEDA5-E0FB-B610-133D-4CE670672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Ontario Forest Fires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37833-69A0-D7D3-3E56-48F111F74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77437"/>
            <a:ext cx="8229600" cy="452596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As of June 2nd, 2025, there have been 135 forest fires</a:t>
            </a:r>
          </a:p>
          <a:p>
            <a:r>
              <a:rPr lang="en-US" dirty="0"/>
              <a:t>In 2024, there were a total of 77 forest fires</a:t>
            </a:r>
          </a:p>
          <a:p>
            <a:r>
              <a:rPr lang="en-US" dirty="0"/>
              <a:t>The 10-year average is 112 forest fires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sz="2800" dirty="0"/>
              <a:t>See the Government of Ontario website for up-to-date information: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https://www.ontario.ca/page/forest-fires</a:t>
            </a:r>
            <a:endParaRPr lang="en-US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50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9EBB1-D298-6166-AE9B-48F7DCB72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Wildfires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D2BA7-2BDD-B6AC-D7FE-80A919318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What are some of the different environmental and social effects of wildfires in Canada?</a:t>
            </a:r>
          </a:p>
        </p:txBody>
      </p:sp>
    </p:spTree>
    <p:extLst>
      <p:ext uri="{BB962C8B-B14F-4D97-AF65-F5344CB8AC3E}">
        <p14:creationId xmlns:p14="http://schemas.microsoft.com/office/powerpoint/2010/main" val="1244759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26ACC-A1C6-B034-8BEB-68BBE8DAC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Wildfires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1D4EA-2FD2-3948-866A-50502DC3A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4982"/>
            <a:ext cx="8229600" cy="4525963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dirty="0"/>
              <a:t>Damage ecosystems</a:t>
            </a:r>
          </a:p>
          <a:p>
            <a:r>
              <a:rPr lang="en-US" dirty="0"/>
              <a:t>Pollute the air</a:t>
            </a:r>
          </a:p>
          <a:p>
            <a:r>
              <a:rPr lang="en-US" dirty="0"/>
              <a:t>Impact water quality</a:t>
            </a:r>
          </a:p>
          <a:p>
            <a:r>
              <a:rPr lang="en-US" dirty="0"/>
              <a:t>Contribute to soil erosion</a:t>
            </a:r>
          </a:p>
          <a:p>
            <a:r>
              <a:rPr lang="en-US" dirty="0"/>
              <a:t>Impact climate change by releasing large amounts of carbon dioxide into the air</a:t>
            </a:r>
          </a:p>
          <a:p>
            <a:r>
              <a:rPr lang="en-US" dirty="0"/>
              <a:t>Cause long-terms health problems (respiratory and cardiovascular)</a:t>
            </a:r>
          </a:p>
          <a:p>
            <a:r>
              <a:rPr lang="en-US" dirty="0"/>
              <a:t>Cause mental health effects both emotional and psychological </a:t>
            </a:r>
          </a:p>
          <a:p>
            <a:r>
              <a:rPr lang="en-US" dirty="0"/>
              <a:t>Economical losses</a:t>
            </a:r>
          </a:p>
          <a:p>
            <a:r>
              <a:rPr lang="en-US" dirty="0"/>
              <a:t>Property damage</a:t>
            </a:r>
          </a:p>
        </p:txBody>
      </p:sp>
    </p:spTree>
    <p:extLst>
      <p:ext uri="{BB962C8B-B14F-4D97-AF65-F5344CB8AC3E}">
        <p14:creationId xmlns:p14="http://schemas.microsoft.com/office/powerpoint/2010/main" val="280371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gure3">
            <a:extLst>
              <a:ext uri="{FF2B5EF4-FFF2-40B4-BE49-F238E27FC236}">
                <a16:creationId xmlns:a16="http://schemas.microsoft.com/office/drawing/2014/main" id="{39347121-D6CE-991D-55DE-1B3EFDC8CA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4677" y="1579958"/>
            <a:ext cx="4109768" cy="3422604"/>
          </a:xfrm>
        </p:spPr>
      </p:pic>
      <p:pic>
        <p:nvPicPr>
          <p:cNvPr id="5" name="Picture 4" descr="Wildfires produce toxic substances.">
            <a:extLst>
              <a:ext uri="{FF2B5EF4-FFF2-40B4-BE49-F238E27FC236}">
                <a16:creationId xmlns:a16="http://schemas.microsoft.com/office/drawing/2014/main" id="{899F767C-7029-FFEA-4B47-6AD4F759B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2863" y="522604"/>
            <a:ext cx="4738494" cy="33285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1E9EB3-CF81-040B-0119-45ED579E122F}"/>
              </a:ext>
            </a:extLst>
          </p:cNvPr>
          <p:cNvSpPr txBox="1"/>
          <p:nvPr/>
        </p:nvSpPr>
        <p:spPr>
          <a:xfrm>
            <a:off x="343560" y="5523399"/>
            <a:ext cx="22859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900" dirty="0">
                <a:ea typeface="+mn-lt"/>
                <a:cs typeface="+mn-lt"/>
              </a:rPr>
              <a:t>https://environmentalhealth.ucdavis.edu/wildfires/environmental-health-impacts</a:t>
            </a:r>
            <a:endParaRPr lang="en-US" sz="9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6379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/>
              <a:t>Wildfires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sz="11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dirty="0"/>
              <a:t>Three elements are needed to start a fire:</a:t>
            </a:r>
          </a:p>
          <a:p>
            <a:pPr marL="971550" lvl="1" indent="-514350">
              <a:buAutoNum type="arabicPeriod"/>
            </a:pPr>
            <a:r>
              <a:rPr lang="en-US" dirty="0"/>
              <a:t>Fuel</a:t>
            </a:r>
          </a:p>
          <a:p>
            <a:pPr marL="971550" lvl="1" indent="-514350">
              <a:buAutoNum type="arabicPeriod"/>
            </a:pPr>
            <a:r>
              <a:rPr lang="en-US" dirty="0"/>
              <a:t>Oxygen</a:t>
            </a:r>
          </a:p>
          <a:p>
            <a:pPr marL="971550" lvl="1" indent="-514350">
              <a:buAutoNum type="arabicPeriod"/>
            </a:pPr>
            <a:r>
              <a:rPr lang="en-US" dirty="0"/>
              <a:t>Heat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23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triangle shaped sign with text and fire flames&#10;&#10;AI-generated content may be incorrect.">
            <a:extLst>
              <a:ext uri="{FF2B5EF4-FFF2-40B4-BE49-F238E27FC236}">
                <a16:creationId xmlns:a16="http://schemas.microsoft.com/office/drawing/2014/main" id="{F51EA3F6-06BD-E366-B080-77591D5FF7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948341"/>
            <a:ext cx="6858000" cy="3400425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2C9E77-590C-7724-DFDE-DF953AFD767F}"/>
              </a:ext>
            </a:extLst>
          </p:cNvPr>
          <p:cNvSpPr txBox="1"/>
          <p:nvPr/>
        </p:nvSpPr>
        <p:spPr>
          <a:xfrm>
            <a:off x="283974" y="5523316"/>
            <a:ext cx="2271801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dirty="0">
                <a:solidFill>
                  <a:srgbClr val="1155CC"/>
                </a:solidFill>
                <a:latin typeface="Arial"/>
                <a:cs typeface="Arial"/>
                <a:hlinkClick r:id="rId3"/>
              </a:rPr>
              <a:t>https://www.ontario.ca/page/wildland-fire-behaviour</a:t>
            </a:r>
            <a:endParaRPr lang="en-US"/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694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6707B-6A26-7C2D-F098-C23EAA661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A0B66-47D8-2A18-A557-E1AA61A94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sz="1100" dirty="0">
              <a:latin typeface="Arial"/>
              <a:cs typeface="Arial"/>
            </a:endParaRPr>
          </a:p>
          <a:p>
            <a:r>
              <a:rPr lang="en-US" b="1" dirty="0"/>
              <a:t>Fuel</a:t>
            </a:r>
            <a:r>
              <a:rPr lang="en-US" dirty="0"/>
              <a:t> sources include vegetation and </a:t>
            </a:r>
            <a:br>
              <a:rPr lang="en-US" dirty="0"/>
            </a:br>
            <a:r>
              <a:rPr lang="en-US" dirty="0"/>
              <a:t>man-made structures</a:t>
            </a:r>
          </a:p>
          <a:p>
            <a:r>
              <a:rPr lang="en-US" b="1" dirty="0"/>
              <a:t>Oxygen</a:t>
            </a:r>
            <a:r>
              <a:rPr lang="en-US" dirty="0"/>
              <a:t> is a component of air making up 21% of the atmosphere</a:t>
            </a:r>
          </a:p>
          <a:p>
            <a:r>
              <a:rPr lang="en-US" b="1" dirty="0"/>
              <a:t>Heat</a:t>
            </a:r>
            <a:r>
              <a:rPr lang="en-US" dirty="0"/>
              <a:t> sources include lightning and human activities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67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46A6A-729C-C017-DCD1-6113AA52B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Wildfires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4CFE1-B1E0-A234-A9EF-AD346B45A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Arial"/>
              </a:rPr>
              <a:t>If </a:t>
            </a:r>
            <a:r>
              <a:rPr lang="en-US" b="1" dirty="0">
                <a:cs typeface="Arial"/>
              </a:rPr>
              <a:t>one</a:t>
            </a:r>
            <a:r>
              <a:rPr lang="en-US" dirty="0">
                <a:cs typeface="Arial"/>
              </a:rPr>
              <a:t> of these elements is </a:t>
            </a:r>
            <a:r>
              <a:rPr lang="en-US" b="1" dirty="0">
                <a:cs typeface="Arial"/>
              </a:rPr>
              <a:t>not </a:t>
            </a:r>
            <a:r>
              <a:rPr lang="en-US" dirty="0">
                <a:cs typeface="Arial"/>
              </a:rPr>
              <a:t>present, the fire will </a:t>
            </a:r>
            <a:r>
              <a:rPr lang="en-US" b="1" dirty="0">
                <a:cs typeface="Arial"/>
              </a:rPr>
              <a:t>not</a:t>
            </a:r>
            <a:r>
              <a:rPr lang="en-US" dirty="0">
                <a:cs typeface="Arial"/>
              </a:rPr>
              <a:t> burn</a:t>
            </a:r>
            <a:br>
              <a:rPr lang="en-US" dirty="0">
                <a:cs typeface="Arial"/>
              </a:rPr>
            </a:br>
            <a:endParaRPr lang="en-US" dirty="0"/>
          </a:p>
          <a:p>
            <a:r>
              <a:rPr lang="en-US" dirty="0"/>
              <a:t>The goal of firefighters is to remove at least one of the elements to control and stop the forest fire from spreading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63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A35499C4E0A54FA1B96A650DCB782C" ma:contentTypeVersion="19" ma:contentTypeDescription="Create a new document." ma:contentTypeScope="" ma:versionID="a378731ddf246c24ef53405a4df6a98a">
  <xsd:schema xmlns:xsd="http://www.w3.org/2001/XMLSchema" xmlns:xs="http://www.w3.org/2001/XMLSchema" xmlns:p="http://schemas.microsoft.com/office/2006/metadata/properties" xmlns:ns2="94593180-9ad8-4422-a3db-eaf76a9b5337" xmlns:ns3="c7d6c617-7d65-4f51-8735-815a9846ae7b" targetNamespace="http://schemas.microsoft.com/office/2006/metadata/properties" ma:root="true" ma:fieldsID="40b3243bda6d0601fef2fe51f815e0bf" ns2:_="" ns3:_="">
    <xsd:import namespace="94593180-9ad8-4422-a3db-eaf76a9b5337"/>
    <xsd:import namespace="c7d6c617-7d65-4f51-8735-815a9846ae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Numb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593180-9ad8-4422-a3db-eaf76a9b53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9ef5a03-d613-4ac2-9504-6310097b7f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umber" ma:index="26" nillable="true" ma:displayName="Number" ma:format="Dropdown" ma:internalName="Number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d6c617-7d65-4f51-8735-815a9846ae7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425b19d-7b7d-4999-b584-8ef3cba9100a}" ma:internalName="TaxCatchAll" ma:showField="CatchAllData" ma:web="c7d6c617-7d65-4f51-8735-815a9846ae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4593180-9ad8-4422-a3db-eaf76a9b5337">
      <Terms xmlns="http://schemas.microsoft.com/office/infopath/2007/PartnerControls"/>
    </lcf76f155ced4ddcb4097134ff3c332f>
    <TaxCatchAll xmlns="c7d6c617-7d65-4f51-8735-815a9846ae7b" xsi:nil="true"/>
    <Number xmlns="94593180-9ad8-4422-a3db-eaf76a9b5337" xsi:nil="true"/>
  </documentManagement>
</p:properties>
</file>

<file path=customXml/itemProps1.xml><?xml version="1.0" encoding="utf-8"?>
<ds:datastoreItem xmlns:ds="http://schemas.openxmlformats.org/officeDocument/2006/customXml" ds:itemID="{48DDC2C9-0D54-41B7-A522-BC3BAF536E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593180-9ad8-4422-a3db-eaf76a9b5337"/>
    <ds:schemaRef ds:uri="c7d6c617-7d65-4f51-8735-815a9846ae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E0FB515-1DD1-4003-8B2C-58D26958DC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819B97-79C5-4E4A-B6DB-64EEF950A42B}">
  <ds:schemaRefs>
    <ds:schemaRef ds:uri="http://schemas.microsoft.com/office/2006/metadata/properties"/>
    <ds:schemaRef ds:uri="http://schemas.microsoft.com/office/infopath/2007/PartnerControls"/>
    <ds:schemaRef ds:uri="94593180-9ad8-4422-a3db-eaf76a9b5337"/>
    <ds:schemaRef ds:uri="c7d6c617-7d65-4f51-8735-815a9846ae7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Science North White and Blue PPT Template 2</Template>
  <TotalTime>0</TotalTime>
  <Words>2</Words>
  <Application>Microsoft Office PowerPoint</Application>
  <PresentationFormat>On-screen Show (4:3)</PresentationFormat>
  <Paragraphs>2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wildfires</vt:lpstr>
      <vt:lpstr>Ontario Forest Fires</vt:lpstr>
      <vt:lpstr>Wildfires</vt:lpstr>
      <vt:lpstr>Wildfires</vt:lpstr>
      <vt:lpstr>PowerPoint Presentation</vt:lpstr>
      <vt:lpstr>Wildfires</vt:lpstr>
      <vt:lpstr>PowerPoint Presentation</vt:lpstr>
      <vt:lpstr>Element Sources</vt:lpstr>
      <vt:lpstr>Elements of Wildfires</vt:lpstr>
      <vt:lpstr>Controlling Wildfires</vt:lpstr>
      <vt:lpstr>Influencing Factors</vt:lpstr>
      <vt:lpstr>PowerPoint Presentation</vt:lpstr>
      <vt:lpstr>Fuel</vt:lpstr>
      <vt:lpstr>Topography</vt:lpstr>
      <vt:lpstr>PowerPoint Presentation</vt:lpstr>
      <vt:lpstr>Weather</vt:lpstr>
      <vt:lpstr>Natural Roles of Wildfires</vt:lpstr>
      <vt:lpstr>Controlled Burns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405</cp:revision>
  <cp:lastPrinted>2012-08-15T01:10:59Z</cp:lastPrinted>
  <dcterms:created xsi:type="dcterms:W3CDTF">2018-06-05T18:25:27Z</dcterms:created>
  <dcterms:modified xsi:type="dcterms:W3CDTF">2025-06-02T23:17:15Z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0x010100F3A35499C4E0A54FA1B96A650DCB782C</vt:lpwstr>
  </property>
  <property fmtid="{D5CDD505-2E9C-101B-9397-08002B2CF9AE}" pid="3" name="Order">
    <vt:r8>900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MediaServiceImageTags">
    <vt:lpwstr/>
  </property>
</Properties>
</file>