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9" r:id="rId5"/>
    <p:sldId id="276" r:id="rId6"/>
    <p:sldId id="268" r:id="rId7"/>
    <p:sldId id="269" r:id="rId8"/>
    <p:sldId id="270" r:id="rId9"/>
    <p:sldId id="274" r:id="rId10"/>
    <p:sldId id="271" r:id="rId11"/>
    <p:sldId id="272" r:id="rId12"/>
    <p:sldId id="275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2DBE1E"/>
    <a:srgbClr val="80FF00"/>
    <a:srgbClr val="006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4599B5-1CB2-2774-7CC1-C64D2D4D1E4F}" v="1" dt="2026-04-27T17:37:39.820"/>
    <p1510:client id="{C4D6B14B-69BD-F0A1-589D-C2A421E66096}" v="58" dt="2026-04-27T13:58:06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 autoAdjust="0"/>
    <p:restoredTop sz="83907" autoAdjust="0"/>
  </p:normalViewPr>
  <p:slideViewPr>
    <p:cSldViewPr snapToGrid="0" snapToObjects="1">
      <p:cViewPr varScale="1">
        <p:scale>
          <a:sx n="96" d="100"/>
          <a:sy n="96" d="100"/>
        </p:scale>
        <p:origin x="2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n Roy" userId="S::brendan.roy@sciencenorth.ca::317a4787-62a4-4e50-891c-ea7be73a4f5d" providerId="AD" clId="Web-{C4D6B14B-69BD-F0A1-589D-C2A421E66096}"/>
    <pc:docChg chg="modSld">
      <pc:chgData name="Brendan Roy" userId="S::brendan.roy@sciencenorth.ca::317a4787-62a4-4e50-891c-ea7be73a4f5d" providerId="AD" clId="Web-{C4D6B14B-69BD-F0A1-589D-C2A421E66096}" dt="2026-04-27T13:58:06.475" v="57"/>
      <pc:docMkLst>
        <pc:docMk/>
      </pc:docMkLst>
      <pc:sldChg chg="modSp">
        <pc:chgData name="Brendan Roy" userId="S::brendan.roy@sciencenorth.ca::317a4787-62a4-4e50-891c-ea7be73a4f5d" providerId="AD" clId="Web-{C4D6B14B-69BD-F0A1-589D-C2A421E66096}" dt="2026-04-27T13:48:18.840" v="9" actId="14100"/>
        <pc:sldMkLst>
          <pc:docMk/>
          <pc:sldMk cId="3382009372" sldId="259"/>
        </pc:sldMkLst>
        <pc:spChg chg="mod">
          <ac:chgData name="Brendan Roy" userId="S::brendan.roy@sciencenorth.ca::317a4787-62a4-4e50-891c-ea7be73a4f5d" providerId="AD" clId="Web-{C4D6B14B-69BD-F0A1-589D-C2A421E66096}" dt="2026-04-27T13:48:18.840" v="9" actId="14100"/>
          <ac:spMkLst>
            <pc:docMk/>
            <pc:sldMk cId="3382009372" sldId="259"/>
            <ac:spMk id="4" creationId="{00000000-0000-0000-0000-000000000000}"/>
          </ac:spMkLst>
        </pc:spChg>
        <pc:spChg chg="mod">
          <ac:chgData name="Brendan Roy" userId="S::brendan.roy@sciencenorth.ca::317a4787-62a4-4e50-891c-ea7be73a4f5d" providerId="AD" clId="Web-{C4D6B14B-69BD-F0A1-589D-C2A421E66096}" dt="2026-04-27T13:48:06.730" v="5" actId="20577"/>
          <ac:spMkLst>
            <pc:docMk/>
            <pc:sldMk cId="3382009372" sldId="259"/>
            <ac:spMk id="5" creationId="{00000000-0000-0000-0000-000000000000}"/>
          </ac:spMkLst>
        </pc:spChg>
      </pc:sldChg>
      <pc:sldChg chg="addSp delSp modSp">
        <pc:chgData name="Brendan Roy" userId="S::brendan.roy@sciencenorth.ca::317a4787-62a4-4e50-891c-ea7be73a4f5d" providerId="AD" clId="Web-{C4D6B14B-69BD-F0A1-589D-C2A421E66096}" dt="2026-04-27T13:51:27.721" v="22"/>
        <pc:sldMkLst>
          <pc:docMk/>
          <pc:sldMk cId="4206234274" sldId="268"/>
        </pc:sldMkLst>
        <pc:spChg chg="del">
          <ac:chgData name="Brendan Roy" userId="S::brendan.roy@sciencenorth.ca::317a4787-62a4-4e50-891c-ea7be73a4f5d" providerId="AD" clId="Web-{C4D6B14B-69BD-F0A1-589D-C2A421E66096}" dt="2026-04-27T13:48:38.200" v="12"/>
          <ac:spMkLst>
            <pc:docMk/>
            <pc:sldMk cId="4206234274" sldId="268"/>
            <ac:spMk id="5" creationId="{4AD57677-0D13-38C2-8313-AF76CACD9005}"/>
          </ac:spMkLst>
        </pc:spChg>
        <pc:spChg chg="add del mod">
          <ac:chgData name="Brendan Roy" userId="S::brendan.roy@sciencenorth.ca::317a4787-62a4-4e50-891c-ea7be73a4f5d" providerId="AD" clId="Web-{C4D6B14B-69BD-F0A1-589D-C2A421E66096}" dt="2026-04-27T13:48:33.247" v="11"/>
          <ac:spMkLst>
            <pc:docMk/>
            <pc:sldMk cId="4206234274" sldId="268"/>
            <ac:spMk id="6" creationId="{337CA27E-B284-75AD-EB20-4775D2A1A173}"/>
          </ac:spMkLst>
        </pc:spChg>
        <pc:picChg chg="del">
          <ac:chgData name="Brendan Roy" userId="S::brendan.roy@sciencenorth.ca::317a4787-62a4-4e50-891c-ea7be73a4f5d" providerId="AD" clId="Web-{C4D6B14B-69BD-F0A1-589D-C2A421E66096}" dt="2026-04-27T13:48:29.309" v="10"/>
          <ac:picMkLst>
            <pc:docMk/>
            <pc:sldMk cId="4206234274" sldId="268"/>
            <ac:picMk id="4" creationId="{3A821E5E-B391-2C7A-B2D3-0EA16CD406CD}"/>
          </ac:picMkLst>
        </pc:picChg>
        <pc:picChg chg="add mod">
          <ac:chgData name="Brendan Roy" userId="S::brendan.roy@sciencenorth.ca::317a4787-62a4-4e50-891c-ea7be73a4f5d" providerId="AD" clId="Web-{C4D6B14B-69BD-F0A1-589D-C2A421E66096}" dt="2026-04-27T13:51:27.721" v="22"/>
          <ac:picMkLst>
            <pc:docMk/>
            <pc:sldMk cId="4206234274" sldId="268"/>
            <ac:picMk id="7" creationId="{00E4A9AB-594A-AC4B-7D7B-556A3A750071}"/>
          </ac:picMkLst>
        </pc:picChg>
      </pc:sldChg>
      <pc:sldChg chg="addSp delSp modSp">
        <pc:chgData name="Brendan Roy" userId="S::brendan.roy@sciencenorth.ca::317a4787-62a4-4e50-891c-ea7be73a4f5d" providerId="AD" clId="Web-{C4D6B14B-69BD-F0A1-589D-C2A421E66096}" dt="2026-04-27T13:51:39.393" v="23"/>
        <pc:sldMkLst>
          <pc:docMk/>
          <pc:sldMk cId="3377512946" sldId="269"/>
        </pc:sldMkLst>
        <pc:spChg chg="del">
          <ac:chgData name="Brendan Roy" userId="S::brendan.roy@sciencenorth.ca::317a4787-62a4-4e50-891c-ea7be73a4f5d" providerId="AD" clId="Web-{C4D6B14B-69BD-F0A1-589D-C2A421E66096}" dt="2026-04-27T13:50:06.437" v="16"/>
          <ac:spMkLst>
            <pc:docMk/>
            <pc:sldMk cId="3377512946" sldId="269"/>
            <ac:spMk id="19" creationId="{3AAB341F-9028-FADC-589A-C97232A23163}"/>
          </ac:spMkLst>
        </pc:spChg>
        <pc:picChg chg="add mod">
          <ac:chgData name="Brendan Roy" userId="S::brendan.roy@sciencenorth.ca::317a4787-62a4-4e50-891c-ea7be73a4f5d" providerId="AD" clId="Web-{C4D6B14B-69BD-F0A1-589D-C2A421E66096}" dt="2026-04-27T13:51:39.393" v="23"/>
          <ac:picMkLst>
            <pc:docMk/>
            <pc:sldMk cId="3377512946" sldId="269"/>
            <ac:picMk id="3" creationId="{59B8AB64-3DE7-29B1-5F48-AB09D0CB3A8A}"/>
          </ac:picMkLst>
        </pc:picChg>
        <pc:picChg chg="del">
          <ac:chgData name="Brendan Roy" userId="S::brendan.roy@sciencenorth.ca::317a4787-62a4-4e50-891c-ea7be73a4f5d" providerId="AD" clId="Web-{C4D6B14B-69BD-F0A1-589D-C2A421E66096}" dt="2026-04-27T13:50:04.265" v="15"/>
          <ac:picMkLst>
            <pc:docMk/>
            <pc:sldMk cId="3377512946" sldId="269"/>
            <ac:picMk id="4" creationId="{DB16995D-1A53-71BD-C434-079BEC7FBBCE}"/>
          </ac:picMkLst>
        </pc:picChg>
        <pc:picChg chg="del">
          <ac:chgData name="Brendan Roy" userId="S::brendan.roy@sciencenorth.ca::317a4787-62a4-4e50-891c-ea7be73a4f5d" providerId="AD" clId="Web-{C4D6B14B-69BD-F0A1-589D-C2A421E66096}" dt="2026-04-27T13:50:03.125" v="14"/>
          <ac:picMkLst>
            <pc:docMk/>
            <pc:sldMk cId="3377512946" sldId="269"/>
            <ac:picMk id="5" creationId="{1E11FC52-EBE0-4A31-57BD-4BF91A4ED81F}"/>
          </ac:picMkLst>
        </pc:picChg>
      </pc:sldChg>
      <pc:sldChg chg="addSp delSp modSp">
        <pc:chgData name="Brendan Roy" userId="S::brendan.roy@sciencenorth.ca::317a4787-62a4-4e50-891c-ea7be73a4f5d" providerId="AD" clId="Web-{C4D6B14B-69BD-F0A1-589D-C2A421E66096}" dt="2026-04-27T13:52:30.940" v="28"/>
        <pc:sldMkLst>
          <pc:docMk/>
          <pc:sldMk cId="2170018490" sldId="270"/>
        </pc:sldMkLst>
        <pc:spChg chg="add del mod">
          <ac:chgData name="Brendan Roy" userId="S::brendan.roy@sciencenorth.ca::317a4787-62a4-4e50-891c-ea7be73a4f5d" providerId="AD" clId="Web-{C4D6B14B-69BD-F0A1-589D-C2A421E66096}" dt="2026-04-27T13:52:20.675" v="26"/>
          <ac:spMkLst>
            <pc:docMk/>
            <pc:sldMk cId="2170018490" sldId="270"/>
            <ac:spMk id="4" creationId="{C10473E2-2958-90C6-B6FA-4F84F9D2DE7B}"/>
          </ac:spMkLst>
        </pc:spChg>
        <pc:spChg chg="del">
          <ac:chgData name="Brendan Roy" userId="S::brendan.roy@sciencenorth.ca::317a4787-62a4-4e50-891c-ea7be73a4f5d" providerId="AD" clId="Web-{C4D6B14B-69BD-F0A1-589D-C2A421E66096}" dt="2026-04-27T13:51:51.830" v="24"/>
          <ac:spMkLst>
            <pc:docMk/>
            <pc:sldMk cId="2170018490" sldId="270"/>
            <ac:spMk id="8" creationId="{EA559ED9-A9D7-B52A-EB14-C87CE4C4E595}"/>
          </ac:spMkLst>
        </pc:spChg>
        <pc:picChg chg="add mod ord">
          <ac:chgData name="Brendan Roy" userId="S::brendan.roy@sciencenorth.ca::317a4787-62a4-4e50-891c-ea7be73a4f5d" providerId="AD" clId="Web-{C4D6B14B-69BD-F0A1-589D-C2A421E66096}" dt="2026-04-27T13:52:30.940" v="28"/>
          <ac:picMkLst>
            <pc:docMk/>
            <pc:sldMk cId="2170018490" sldId="270"/>
            <ac:picMk id="5" creationId="{26A6CA4C-2F8A-76DF-EE26-C1CDAAE66A6E}"/>
          </ac:picMkLst>
        </pc:picChg>
        <pc:picChg chg="del">
          <ac:chgData name="Brendan Roy" userId="S::brendan.roy@sciencenorth.ca::317a4787-62a4-4e50-891c-ea7be73a4f5d" providerId="AD" clId="Web-{C4D6B14B-69BD-F0A1-589D-C2A421E66096}" dt="2026-04-27T13:51:53.127" v="25"/>
          <ac:picMkLst>
            <pc:docMk/>
            <pc:sldMk cId="2170018490" sldId="270"/>
            <ac:picMk id="7" creationId="{1A98FA10-C00D-1521-0221-17C7B75E6C42}"/>
          </ac:picMkLst>
        </pc:picChg>
      </pc:sldChg>
      <pc:sldChg chg="addSp delSp modSp">
        <pc:chgData name="Brendan Roy" userId="S::brendan.roy@sciencenorth.ca::317a4787-62a4-4e50-891c-ea7be73a4f5d" providerId="AD" clId="Web-{C4D6B14B-69BD-F0A1-589D-C2A421E66096}" dt="2026-04-27T13:54:28.005" v="40"/>
        <pc:sldMkLst>
          <pc:docMk/>
          <pc:sldMk cId="2270062130" sldId="271"/>
        </pc:sldMkLst>
        <pc:spChg chg="del">
          <ac:chgData name="Brendan Roy" userId="S::brendan.roy@sciencenorth.ca::317a4787-62a4-4e50-891c-ea7be73a4f5d" providerId="AD" clId="Web-{C4D6B14B-69BD-F0A1-589D-C2A421E66096}" dt="2026-04-27T13:53:41.473" v="36"/>
          <ac:spMkLst>
            <pc:docMk/>
            <pc:sldMk cId="2270062130" sldId="271"/>
            <ac:spMk id="5" creationId="{1E9FE5B1-DC76-64E3-CDF2-368CD66EB734}"/>
          </ac:spMkLst>
        </pc:spChg>
        <pc:spChg chg="del">
          <ac:chgData name="Brendan Roy" userId="S::brendan.roy@sciencenorth.ca::317a4787-62a4-4e50-891c-ea7be73a4f5d" providerId="AD" clId="Web-{C4D6B14B-69BD-F0A1-589D-C2A421E66096}" dt="2026-04-27T13:53:50.145" v="38"/>
          <ac:spMkLst>
            <pc:docMk/>
            <pc:sldMk cId="2270062130" sldId="271"/>
            <ac:spMk id="7" creationId="{18F8B7A2-4E5E-2A87-A058-60EC54C24687}"/>
          </ac:spMkLst>
        </pc:spChg>
        <pc:spChg chg="add del mod">
          <ac:chgData name="Brendan Roy" userId="S::brendan.roy@sciencenorth.ca::317a4787-62a4-4e50-891c-ea7be73a4f5d" providerId="AD" clId="Web-{C4D6B14B-69BD-F0A1-589D-C2A421E66096}" dt="2026-04-27T13:53:48.145" v="37"/>
          <ac:spMkLst>
            <pc:docMk/>
            <pc:sldMk cId="2270062130" sldId="271"/>
            <ac:spMk id="8" creationId="{1121E361-919E-C502-C57C-DF9A5E674CCC}"/>
          </ac:spMkLst>
        </pc:spChg>
        <pc:picChg chg="del">
          <ac:chgData name="Brendan Roy" userId="S::brendan.roy@sciencenorth.ca::317a4787-62a4-4e50-891c-ea7be73a4f5d" providerId="AD" clId="Web-{C4D6B14B-69BD-F0A1-589D-C2A421E66096}" dt="2026-04-27T13:53:39.863" v="35"/>
          <ac:picMkLst>
            <pc:docMk/>
            <pc:sldMk cId="2270062130" sldId="271"/>
            <ac:picMk id="4" creationId="{B617215D-9C87-6866-25C2-F3429B60B14F}"/>
          </ac:picMkLst>
        </pc:picChg>
        <pc:picChg chg="del">
          <ac:chgData name="Brendan Roy" userId="S::brendan.roy@sciencenorth.ca::317a4787-62a4-4e50-891c-ea7be73a4f5d" providerId="AD" clId="Web-{C4D6B14B-69BD-F0A1-589D-C2A421E66096}" dt="2026-04-27T13:53:38.770" v="34"/>
          <ac:picMkLst>
            <pc:docMk/>
            <pc:sldMk cId="2270062130" sldId="271"/>
            <ac:picMk id="6" creationId="{F0A2975D-076D-8411-6D7B-438589645B4F}"/>
          </ac:picMkLst>
        </pc:picChg>
        <pc:picChg chg="add mod">
          <ac:chgData name="Brendan Roy" userId="S::brendan.roy@sciencenorth.ca::317a4787-62a4-4e50-891c-ea7be73a4f5d" providerId="AD" clId="Web-{C4D6B14B-69BD-F0A1-589D-C2A421E66096}" dt="2026-04-27T13:54:28.005" v="40"/>
          <ac:picMkLst>
            <pc:docMk/>
            <pc:sldMk cId="2270062130" sldId="271"/>
            <ac:picMk id="9" creationId="{8D8D0EA0-EE93-953D-35E9-CC4A1A94A909}"/>
          </ac:picMkLst>
        </pc:picChg>
      </pc:sldChg>
      <pc:sldChg chg="addSp delSp modSp">
        <pc:chgData name="Brendan Roy" userId="S::brendan.roy@sciencenorth.ca::317a4787-62a4-4e50-891c-ea7be73a4f5d" providerId="AD" clId="Web-{C4D6B14B-69BD-F0A1-589D-C2A421E66096}" dt="2026-04-27T13:55:48.271" v="45"/>
        <pc:sldMkLst>
          <pc:docMk/>
          <pc:sldMk cId="361785667" sldId="272"/>
        </pc:sldMkLst>
        <pc:spChg chg="del">
          <ac:chgData name="Brendan Roy" userId="S::brendan.roy@sciencenorth.ca::317a4787-62a4-4e50-891c-ea7be73a4f5d" providerId="AD" clId="Web-{C4D6B14B-69BD-F0A1-589D-C2A421E66096}" dt="2026-04-27T13:54:39.223" v="42"/>
          <ac:spMkLst>
            <pc:docMk/>
            <pc:sldMk cId="361785667" sldId="272"/>
            <ac:spMk id="5" creationId="{A8813EC5-E2C1-80A8-C2EA-DB544848F471}"/>
          </ac:spMkLst>
        </pc:spChg>
        <pc:spChg chg="add del mod">
          <ac:chgData name="Brendan Roy" userId="S::brendan.roy@sciencenorth.ca::317a4787-62a4-4e50-891c-ea7be73a4f5d" providerId="AD" clId="Web-{C4D6B14B-69BD-F0A1-589D-C2A421E66096}" dt="2026-04-27T13:54:40.942" v="43"/>
          <ac:spMkLst>
            <pc:docMk/>
            <pc:sldMk cId="361785667" sldId="272"/>
            <ac:spMk id="6" creationId="{2C468F69-4B42-23E1-68DB-A57F655F4087}"/>
          </ac:spMkLst>
        </pc:spChg>
        <pc:picChg chg="del">
          <ac:chgData name="Brendan Roy" userId="S::brendan.roy@sciencenorth.ca::317a4787-62a4-4e50-891c-ea7be73a4f5d" providerId="AD" clId="Web-{C4D6B14B-69BD-F0A1-589D-C2A421E66096}" dt="2026-04-27T13:54:37.723" v="41"/>
          <ac:picMkLst>
            <pc:docMk/>
            <pc:sldMk cId="361785667" sldId="272"/>
            <ac:picMk id="4" creationId="{B8C31F7C-628F-6790-3A31-E9424CA87E61}"/>
          </ac:picMkLst>
        </pc:picChg>
        <pc:picChg chg="add mod">
          <ac:chgData name="Brendan Roy" userId="S::brendan.roy@sciencenorth.ca::317a4787-62a4-4e50-891c-ea7be73a4f5d" providerId="AD" clId="Web-{C4D6B14B-69BD-F0A1-589D-C2A421E66096}" dt="2026-04-27T13:55:48.271" v="45"/>
          <ac:picMkLst>
            <pc:docMk/>
            <pc:sldMk cId="361785667" sldId="272"/>
            <ac:picMk id="7" creationId="{08209E05-3E1B-F1DA-3454-6DDA7619F46E}"/>
          </ac:picMkLst>
        </pc:picChg>
      </pc:sldChg>
      <pc:sldChg chg="addSp delSp modSp">
        <pc:chgData name="Brendan Roy" userId="S::brendan.roy@sciencenorth.ca::317a4787-62a4-4e50-891c-ea7be73a4f5d" providerId="AD" clId="Web-{C4D6B14B-69BD-F0A1-589D-C2A421E66096}" dt="2026-04-27T13:58:06.475" v="57"/>
        <pc:sldMkLst>
          <pc:docMk/>
          <pc:sldMk cId="3138233539" sldId="273"/>
        </pc:sldMkLst>
        <pc:spChg chg="del">
          <ac:chgData name="Brendan Roy" userId="S::brendan.roy@sciencenorth.ca::317a4787-62a4-4e50-891c-ea7be73a4f5d" providerId="AD" clId="Web-{C4D6B14B-69BD-F0A1-589D-C2A421E66096}" dt="2026-04-27T13:57:16.584" v="54"/>
          <ac:spMkLst>
            <pc:docMk/>
            <pc:sldMk cId="3138233539" sldId="273"/>
            <ac:spMk id="5" creationId="{3D0FE149-71BA-8B76-D7D2-E0634547DEB4}"/>
          </ac:spMkLst>
        </pc:spChg>
        <pc:spChg chg="add del mod">
          <ac:chgData name="Brendan Roy" userId="S::brendan.roy@sciencenorth.ca::317a4787-62a4-4e50-891c-ea7be73a4f5d" providerId="AD" clId="Web-{C4D6B14B-69BD-F0A1-589D-C2A421E66096}" dt="2026-04-27T13:57:23.256" v="55"/>
          <ac:spMkLst>
            <pc:docMk/>
            <pc:sldMk cId="3138233539" sldId="273"/>
            <ac:spMk id="6" creationId="{29E231C4-A952-6F83-5C95-FE06C6F3447D}"/>
          </ac:spMkLst>
        </pc:spChg>
        <pc:picChg chg="del">
          <ac:chgData name="Brendan Roy" userId="S::brendan.roy@sciencenorth.ca::317a4787-62a4-4e50-891c-ea7be73a4f5d" providerId="AD" clId="Web-{C4D6B14B-69BD-F0A1-589D-C2A421E66096}" dt="2026-04-27T13:57:15.053" v="53"/>
          <ac:picMkLst>
            <pc:docMk/>
            <pc:sldMk cId="3138233539" sldId="273"/>
            <ac:picMk id="4" creationId="{0E404CB8-D951-A54D-E9B7-A74794E980A7}"/>
          </ac:picMkLst>
        </pc:picChg>
        <pc:picChg chg="add mod">
          <ac:chgData name="Brendan Roy" userId="S::brendan.roy@sciencenorth.ca::317a4787-62a4-4e50-891c-ea7be73a4f5d" providerId="AD" clId="Web-{C4D6B14B-69BD-F0A1-589D-C2A421E66096}" dt="2026-04-27T13:58:06.475" v="57"/>
          <ac:picMkLst>
            <pc:docMk/>
            <pc:sldMk cId="3138233539" sldId="273"/>
            <ac:picMk id="7" creationId="{7F0DDF47-AF9C-1B93-858D-93F78544A2A9}"/>
          </ac:picMkLst>
        </pc:picChg>
      </pc:sldChg>
      <pc:sldChg chg="addSp delSp modSp">
        <pc:chgData name="Brendan Roy" userId="S::brendan.roy@sciencenorth.ca::317a4787-62a4-4e50-891c-ea7be73a4f5d" providerId="AD" clId="Web-{C4D6B14B-69BD-F0A1-589D-C2A421E66096}" dt="2026-04-27T13:53:31.598" v="33"/>
        <pc:sldMkLst>
          <pc:docMk/>
          <pc:sldMk cId="78360692" sldId="274"/>
        </pc:sldMkLst>
        <pc:spChg chg="del">
          <ac:chgData name="Brendan Roy" userId="S::brendan.roy@sciencenorth.ca::317a4787-62a4-4e50-891c-ea7be73a4f5d" providerId="AD" clId="Web-{C4D6B14B-69BD-F0A1-589D-C2A421E66096}" dt="2026-04-27T13:52:44.769" v="31"/>
          <ac:spMkLst>
            <pc:docMk/>
            <pc:sldMk cId="78360692" sldId="274"/>
            <ac:spMk id="5" creationId="{41491BFB-500F-7276-4384-E1D69170EF0B}"/>
          </ac:spMkLst>
        </pc:spChg>
        <pc:spChg chg="add del mod">
          <ac:chgData name="Brendan Roy" userId="S::brendan.roy@sciencenorth.ca::317a4787-62a4-4e50-891c-ea7be73a4f5d" providerId="AD" clId="Web-{C4D6B14B-69BD-F0A1-589D-C2A421E66096}" dt="2026-04-27T13:52:41.831" v="30"/>
          <ac:spMkLst>
            <pc:docMk/>
            <pc:sldMk cId="78360692" sldId="274"/>
            <ac:spMk id="6" creationId="{01CA96FE-EAAE-906D-5E00-5A67C76E485A}"/>
          </ac:spMkLst>
        </pc:spChg>
        <pc:picChg chg="del">
          <ac:chgData name="Brendan Roy" userId="S::brendan.roy@sciencenorth.ca::317a4787-62a4-4e50-891c-ea7be73a4f5d" providerId="AD" clId="Web-{C4D6B14B-69BD-F0A1-589D-C2A421E66096}" dt="2026-04-27T13:52:38.706" v="29"/>
          <ac:picMkLst>
            <pc:docMk/>
            <pc:sldMk cId="78360692" sldId="274"/>
            <ac:picMk id="4" creationId="{091E7BCA-1064-3D52-4EEB-0AFC1A7F2354}"/>
          </ac:picMkLst>
        </pc:picChg>
        <pc:picChg chg="add mod">
          <ac:chgData name="Brendan Roy" userId="S::brendan.roy@sciencenorth.ca::317a4787-62a4-4e50-891c-ea7be73a4f5d" providerId="AD" clId="Web-{C4D6B14B-69BD-F0A1-589D-C2A421E66096}" dt="2026-04-27T13:53:31.598" v="33"/>
          <ac:picMkLst>
            <pc:docMk/>
            <pc:sldMk cId="78360692" sldId="274"/>
            <ac:picMk id="7" creationId="{8B33FA26-4D92-1D9B-047D-317015E8EE9D}"/>
          </ac:picMkLst>
        </pc:picChg>
      </pc:sldChg>
      <pc:sldChg chg="addSp delSp modSp">
        <pc:chgData name="Brendan Roy" userId="S::brendan.roy@sciencenorth.ca::317a4787-62a4-4e50-891c-ea7be73a4f5d" providerId="AD" clId="Web-{C4D6B14B-69BD-F0A1-589D-C2A421E66096}" dt="2026-04-27T13:57:07.444" v="52"/>
        <pc:sldMkLst>
          <pc:docMk/>
          <pc:sldMk cId="2653116312" sldId="275"/>
        </pc:sldMkLst>
        <pc:spChg chg="del">
          <ac:chgData name="Brendan Roy" userId="S::brendan.roy@sciencenorth.ca::317a4787-62a4-4e50-891c-ea7be73a4f5d" providerId="AD" clId="Web-{C4D6B14B-69BD-F0A1-589D-C2A421E66096}" dt="2026-04-27T13:56:06.771" v="50"/>
          <ac:spMkLst>
            <pc:docMk/>
            <pc:sldMk cId="2653116312" sldId="275"/>
            <ac:spMk id="5" creationId="{B69E9B25-217F-6546-5487-9E81596454AA}"/>
          </ac:spMkLst>
        </pc:spChg>
        <pc:spChg chg="del">
          <ac:chgData name="Brendan Roy" userId="S::brendan.roy@sciencenorth.ca::317a4787-62a4-4e50-891c-ea7be73a4f5d" providerId="AD" clId="Web-{C4D6B14B-69BD-F0A1-589D-C2A421E66096}" dt="2026-04-27T13:56:03.428" v="49"/>
          <ac:spMkLst>
            <pc:docMk/>
            <pc:sldMk cId="2653116312" sldId="275"/>
            <ac:spMk id="7" creationId="{33C94825-3317-0473-E4BF-FC57838EEA67}"/>
          </ac:spMkLst>
        </pc:spChg>
        <pc:spChg chg="add del mod">
          <ac:chgData name="Brendan Roy" userId="S::brendan.roy@sciencenorth.ca::317a4787-62a4-4e50-891c-ea7be73a4f5d" providerId="AD" clId="Web-{C4D6B14B-69BD-F0A1-589D-C2A421E66096}" dt="2026-04-27T13:55:59.631" v="47"/>
          <ac:spMkLst>
            <pc:docMk/>
            <pc:sldMk cId="2653116312" sldId="275"/>
            <ac:spMk id="8" creationId="{6E62AD95-36B1-6322-933C-8F2559CED273}"/>
          </ac:spMkLst>
        </pc:spChg>
        <pc:picChg chg="del">
          <ac:chgData name="Brendan Roy" userId="S::brendan.roy@sciencenorth.ca::317a4787-62a4-4e50-891c-ea7be73a4f5d" providerId="AD" clId="Web-{C4D6B14B-69BD-F0A1-589D-C2A421E66096}" dt="2026-04-27T13:55:54.818" v="46"/>
          <ac:picMkLst>
            <pc:docMk/>
            <pc:sldMk cId="2653116312" sldId="275"/>
            <ac:picMk id="4" creationId="{FE447CFB-59B0-1E8E-DF81-D87DA4A7EFBB}"/>
          </ac:picMkLst>
        </pc:picChg>
        <pc:picChg chg="del">
          <ac:chgData name="Brendan Roy" userId="S::brendan.roy@sciencenorth.ca::317a4787-62a4-4e50-891c-ea7be73a4f5d" providerId="AD" clId="Web-{C4D6B14B-69BD-F0A1-589D-C2A421E66096}" dt="2026-04-27T13:56:00.381" v="48"/>
          <ac:picMkLst>
            <pc:docMk/>
            <pc:sldMk cId="2653116312" sldId="275"/>
            <ac:picMk id="6" creationId="{5F078B02-7CA3-CB17-BE21-B45F68C6F177}"/>
          </ac:picMkLst>
        </pc:picChg>
        <pc:picChg chg="add mod">
          <ac:chgData name="Brendan Roy" userId="S::brendan.roy@sciencenorth.ca::317a4787-62a4-4e50-891c-ea7be73a4f5d" providerId="AD" clId="Web-{C4D6B14B-69BD-F0A1-589D-C2A421E66096}" dt="2026-04-27T13:57:07.444" v="52"/>
          <ac:picMkLst>
            <pc:docMk/>
            <pc:sldMk cId="2653116312" sldId="275"/>
            <ac:picMk id="9" creationId="{0C0D2BED-8082-4CF4-BF2A-4A1021A73494}"/>
          </ac:picMkLst>
        </pc:picChg>
      </pc:sldChg>
    </pc:docChg>
  </pc:docChgLst>
  <pc:docChgLst>
    <pc:chgData name="Brendan Roy" userId="S::brendan.roy@sciencenorth.ca::317a4787-62a4-4e50-891c-ea7be73a4f5d" providerId="AD" clId="Web-{054599B5-1CB2-2774-7CC1-C64D2D4D1E4F}"/>
    <pc:docChg chg="modSld">
      <pc:chgData name="Brendan Roy" userId="S::brendan.roy@sciencenorth.ca::317a4787-62a4-4e50-891c-ea7be73a4f5d" providerId="AD" clId="Web-{054599B5-1CB2-2774-7CC1-C64D2D4D1E4F}" dt="2026-04-27T17:37:39.820" v="0"/>
      <pc:docMkLst>
        <pc:docMk/>
      </pc:docMkLst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4206234274" sldId="268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4206234274" sldId="268"/>
            <ac:picMk id="7" creationId="{00E4A9AB-594A-AC4B-7D7B-556A3A750071}"/>
          </ac:picMkLst>
        </pc:picChg>
      </pc:sldChg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3377512946" sldId="269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3377512946" sldId="269"/>
            <ac:picMk id="3" creationId="{59B8AB64-3DE7-29B1-5F48-AB09D0CB3A8A}"/>
          </ac:picMkLst>
        </pc:picChg>
      </pc:sldChg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2170018490" sldId="270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2170018490" sldId="270"/>
            <ac:picMk id="5" creationId="{26A6CA4C-2F8A-76DF-EE26-C1CDAAE66A6E}"/>
          </ac:picMkLst>
        </pc:picChg>
      </pc:sldChg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2270062130" sldId="271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2270062130" sldId="271"/>
            <ac:picMk id="9" creationId="{8D8D0EA0-EE93-953D-35E9-CC4A1A94A909}"/>
          </ac:picMkLst>
        </pc:picChg>
      </pc:sldChg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361785667" sldId="272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361785667" sldId="272"/>
            <ac:picMk id="7" creationId="{08209E05-3E1B-F1DA-3454-6DDA7619F46E}"/>
          </ac:picMkLst>
        </pc:picChg>
      </pc:sldChg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3138233539" sldId="273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3138233539" sldId="273"/>
            <ac:picMk id="7" creationId="{7F0DDF47-AF9C-1B93-858D-93F78544A2A9}"/>
          </ac:picMkLst>
        </pc:picChg>
      </pc:sldChg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78360692" sldId="274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78360692" sldId="274"/>
            <ac:picMk id="7" creationId="{8B33FA26-4D92-1D9B-047D-317015E8EE9D}"/>
          </ac:picMkLst>
        </pc:picChg>
      </pc:sldChg>
      <pc:sldChg chg="modSp">
        <pc:chgData name="Brendan Roy" userId="S::brendan.roy@sciencenorth.ca::317a4787-62a4-4e50-891c-ea7be73a4f5d" providerId="AD" clId="Web-{054599B5-1CB2-2774-7CC1-C64D2D4D1E4F}" dt="2026-04-27T17:37:39.820" v="0"/>
        <pc:sldMkLst>
          <pc:docMk/>
          <pc:sldMk cId="2653116312" sldId="275"/>
        </pc:sldMkLst>
        <pc:picChg chg="mod">
          <ac:chgData name="Brendan Roy" userId="S::brendan.roy@sciencenorth.ca::317a4787-62a4-4e50-891c-ea7be73a4f5d" providerId="AD" clId="Web-{054599B5-1CB2-2774-7CC1-C64D2D4D1E4F}" dt="2026-04-27T17:37:39.820" v="0"/>
          <ac:picMkLst>
            <pc:docMk/>
            <pc:sldMk cId="2653116312" sldId="275"/>
            <ac:picMk id="9" creationId="{0C0D2BED-8082-4CF4-BF2A-4A1021A7349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ABF43-7F50-5542-84E2-45C2273E863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E3A43-2310-E442-B33D-06BE5E233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30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B20DE-6336-FF40-B83A-679B6373017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20927-541B-ED46-AF68-F7EA8956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927-541B-ED46-AF68-F7EA89562E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927-541B-ED46-AF68-F7EA89562E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9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479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3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32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04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3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8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7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185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30933" y="5952951"/>
            <a:ext cx="9427142" cy="995147"/>
            <a:chOff x="-130933" y="5987277"/>
            <a:chExt cx="9427142" cy="995147"/>
          </a:xfrm>
        </p:grpSpPr>
        <p:sp>
          <p:nvSpPr>
            <p:cNvPr id="8" name="Rectangle 7"/>
            <p:cNvSpPr/>
            <p:nvPr userDrawn="1"/>
          </p:nvSpPr>
          <p:spPr>
            <a:xfrm>
              <a:off x="-130933" y="5987277"/>
              <a:ext cx="9427142" cy="995147"/>
            </a:xfrm>
            <a:prstGeom prst="rect">
              <a:avLst/>
            </a:prstGeom>
            <a:solidFill>
              <a:srgbClr val="0063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N Logo-WHITE.eps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8658" y="6076305"/>
              <a:ext cx="3144861" cy="801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59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63BE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Open Sans"/>
                <a:cs typeface="Open Sans"/>
              </a:rPr>
              <a:t>Natural disasters in Canada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>
                <a:solidFill>
                  <a:srgbClr val="222426"/>
                </a:solidFill>
                <a:latin typeface="Open Sans"/>
                <a:ea typeface="Open Sans"/>
                <a:cs typeface="Open Sans"/>
              </a:rPr>
              <a:t>Grade 9 Exploring Canadian Geograp</a:t>
            </a:r>
            <a:r>
              <a:rPr lang="en-CA" b="1">
                <a:solidFill>
                  <a:srgbClr val="222426"/>
                </a:solidFill>
                <a:latin typeface="Open Sans"/>
                <a:ea typeface="Open Sans"/>
                <a:cs typeface="Open Sans"/>
              </a:rPr>
              <a:t>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09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BD887-56B6-B638-1E17-90911D8F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A snow-covered mountain ridge with a visible avalanche fracture line and snow cornice against a deep blue sky">
            <a:extLst>
              <a:ext uri="{FF2B5EF4-FFF2-40B4-BE49-F238E27FC236}">
                <a16:creationId xmlns:a16="http://schemas.microsoft.com/office/drawing/2014/main" id="{7F0DDF47-AF9C-1B93-858D-93F78544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96" y="1274064"/>
            <a:ext cx="6464808" cy="43098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8233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EF253-E24B-A8F9-96B2-75C01889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Disasters in Canada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3CCBD-ADF9-2E79-8C15-84D49F3F0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Examine the photos in the following slides and attempt to determine the following:</a:t>
            </a:r>
            <a:br>
              <a:rPr lang="en-US" sz="2400" dirty="0">
                <a:latin typeface="Arial"/>
                <a:cs typeface="Arial"/>
              </a:rPr>
            </a:b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What happened?</a:t>
            </a:r>
          </a:p>
          <a:p>
            <a:r>
              <a:rPr lang="en-US" sz="2400" dirty="0">
                <a:latin typeface="Arial"/>
                <a:cs typeface="Arial"/>
              </a:rPr>
              <a:t>Where in Canada do you think this happened?</a:t>
            </a:r>
          </a:p>
          <a:p>
            <a:r>
              <a:rPr lang="en-US" sz="2400" dirty="0">
                <a:latin typeface="Arial"/>
                <a:cs typeface="Arial"/>
              </a:rPr>
              <a:t>Who was affected?</a:t>
            </a:r>
          </a:p>
          <a:p>
            <a:r>
              <a:rPr lang="en-US" sz="2400" dirty="0">
                <a:latin typeface="Arial"/>
                <a:cs typeface="Arial"/>
              </a:rPr>
              <a:t>What do you think caused it?  </a:t>
            </a:r>
            <a:endParaRPr lang="en-US" sz="2400" dirty="0"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Was it caused by geological or climatic factors or both?</a:t>
            </a:r>
            <a:endParaRPr lang="en-US" sz="2400" dirty="0"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064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pPr algn="r"/>
            <a:endParaRPr lang="en-US" dirty="0"/>
          </a:p>
        </p:txBody>
      </p:sp>
      <p:pic>
        <p:nvPicPr>
          <p:cNvPr id="7" name="Picture 6" descr="Floodwaters submerging a green metal bridge and yellow-and-black road signs along the Red River, with debris and bare trees visible under an overcast sky">
            <a:extLst>
              <a:ext uri="{FF2B5EF4-FFF2-40B4-BE49-F238E27FC236}">
                <a16:creationId xmlns:a16="http://schemas.microsoft.com/office/drawing/2014/main" id="{00E4A9AB-594A-AC4B-7D7B-556A3A75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50594"/>
            <a:ext cx="6858000" cy="45568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623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E5A5E-269A-7CCD-E90C-B136ED96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pPr algn="r"/>
            <a:endParaRPr lang="en-US" dirty="0"/>
          </a:p>
          <a:p>
            <a:endParaRPr lang="en-US" dirty="0"/>
          </a:p>
        </p:txBody>
      </p:sp>
      <p:pic>
        <p:nvPicPr>
          <p:cNvPr id="3" name="Picture 2" descr="A deep crack splitting the ground in a grassy, forested area, showing earth displacement caused by an earthquake or landslide">
            <a:extLst>
              <a:ext uri="{FF2B5EF4-FFF2-40B4-BE49-F238E27FC236}">
                <a16:creationId xmlns:a16="http://schemas.microsoft.com/office/drawing/2014/main" id="{59B8AB64-3DE7-29B1-5F48-AB09D0CB3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00" y="1268520"/>
            <a:ext cx="4639800" cy="45360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751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6B78-9B8E-2AE6-C06F-81605B49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pPr algn="r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Dark, ominous storm clouds looming over a city skyline with high-rise buildings, suggesting an approaching severe thunderstorm or tornado">
            <a:extLst>
              <a:ext uri="{FF2B5EF4-FFF2-40B4-BE49-F238E27FC236}">
                <a16:creationId xmlns:a16="http://schemas.microsoft.com/office/drawing/2014/main" id="{26A6CA4C-2F8A-76DF-EE26-C1CDAAE66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2968"/>
            <a:ext cx="8229600" cy="33099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0018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4C98-94BB-535C-71EA-277A4455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pPr algn="r"/>
            <a:endParaRPr lang="en-US" dirty="0"/>
          </a:p>
          <a:p>
            <a:endParaRPr lang="en-US" dirty="0"/>
          </a:p>
        </p:txBody>
      </p:sp>
      <p:pic>
        <p:nvPicPr>
          <p:cNvPr id="7" name="Picture 6" descr="Thick smoke rising from a wildfire burning across a forested mountainside, with coniferous trees partially obscured by haze">
            <a:extLst>
              <a:ext uri="{FF2B5EF4-FFF2-40B4-BE49-F238E27FC236}">
                <a16:creationId xmlns:a16="http://schemas.microsoft.com/office/drawing/2014/main" id="{8B33FA26-4D92-1D9B-047D-317015E8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96" y="1274064"/>
            <a:ext cx="6464808" cy="43098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360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BE95-1E1C-D986-E612-87315856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pPr algn="r"/>
            <a:endParaRPr lang="en-US" dirty="0"/>
          </a:p>
          <a:p>
            <a:endParaRPr lang="en-US" dirty="0"/>
          </a:p>
        </p:txBody>
      </p:sp>
      <p:pic>
        <p:nvPicPr>
          <p:cNvPr id="9" name="Picture 8" descr="Ice-covered tree branches snapped and collapsed onto a snow-covered house and yard after a severe ice storm">
            <a:extLst>
              <a:ext uri="{FF2B5EF4-FFF2-40B4-BE49-F238E27FC236}">
                <a16:creationId xmlns:a16="http://schemas.microsoft.com/office/drawing/2014/main" id="{8D8D0EA0-EE93-953D-35E9-CC4A1A94A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52" y="1307592"/>
            <a:ext cx="6559296" cy="42428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006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41BA-6807-AB89-04BC-35521603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pPr algn="r"/>
            <a:endParaRPr lang="en-US" dirty="0"/>
          </a:p>
          <a:p>
            <a:endParaRPr lang="en-US" dirty="0"/>
          </a:p>
        </p:txBody>
      </p:sp>
      <p:pic>
        <p:nvPicPr>
          <p:cNvPr id="7" name="Picture 6" descr="A tsunami evacuation route sign with a wave symbol and directional arrow, surrounded by dense green coastal vegetation and wooden directional signs">
            <a:extLst>
              <a:ext uri="{FF2B5EF4-FFF2-40B4-BE49-F238E27FC236}">
                <a16:creationId xmlns:a16="http://schemas.microsoft.com/office/drawing/2014/main" id="{08209E05-3E1B-F1DA-3454-6DDA7619F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96" y="1274064"/>
            <a:ext cx="6464808" cy="43098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78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9CA8-9A2F-8D4C-BB18-B54B7188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Natural Disasters in Canada</a:t>
            </a:r>
            <a:endParaRPr lang="en-US" b="0" dirty="0">
              <a:solidFill>
                <a:srgbClr val="000000"/>
              </a:solidFill>
            </a:endParaRPr>
          </a:p>
          <a:p>
            <a:pPr algn="r"/>
            <a:endParaRPr lang="en-US" dirty="0"/>
          </a:p>
          <a:p>
            <a:endParaRPr lang="en-US" dirty="0"/>
          </a:p>
        </p:txBody>
      </p:sp>
      <p:pic>
        <p:nvPicPr>
          <p:cNvPr id="9" name="Picture 8" descr="A thermometer showing extreme high temperatures in the foreground, with a blurred highway full of cars and a bridge structure in the background during a heat wave">
            <a:extLst>
              <a:ext uri="{FF2B5EF4-FFF2-40B4-BE49-F238E27FC236}">
                <a16:creationId xmlns:a16="http://schemas.microsoft.com/office/drawing/2014/main" id="{0C0D2BED-8082-4CF4-BF2A-4A1021A7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48" y="1275588"/>
            <a:ext cx="6470904" cy="43068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3116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593180-9ad8-4422-a3db-eaf76a9b5337">
      <Terms xmlns="http://schemas.microsoft.com/office/infopath/2007/PartnerControls"/>
    </lcf76f155ced4ddcb4097134ff3c332f>
    <TaxCatchAll xmlns="c7d6c617-7d65-4f51-8735-815a9846ae7b" xsi:nil="true"/>
    <Number xmlns="94593180-9ad8-4422-a3db-eaf76a9b533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A35499C4E0A54FA1B96A650DCB782C" ma:contentTypeVersion="20" ma:contentTypeDescription="Create a new document." ma:contentTypeScope="" ma:versionID="1b8bc0789888cfbcdd94b61b27cc4c8d">
  <xsd:schema xmlns:xsd="http://www.w3.org/2001/XMLSchema" xmlns:xs="http://www.w3.org/2001/XMLSchema" xmlns:p="http://schemas.microsoft.com/office/2006/metadata/properties" xmlns:ns2="94593180-9ad8-4422-a3db-eaf76a9b5337" xmlns:ns3="c7d6c617-7d65-4f51-8735-815a9846ae7b" targetNamespace="http://schemas.microsoft.com/office/2006/metadata/properties" ma:root="true" ma:fieldsID="a39db6e8c6530c504a7b1f6f0d699386" ns2:_="" ns3:_="">
    <xsd:import namespace="94593180-9ad8-4422-a3db-eaf76a9b5337"/>
    <xsd:import namespace="c7d6c617-7d65-4f51-8735-815a9846a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Numb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93180-9ad8-4422-a3db-eaf76a9b5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ef5a03-d613-4ac2-9504-6310097b7f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umber" ma:index="26" nillable="true" ma:displayName="Number" ma:format="Dropdown" ma:internalName="Number" ma:percentage="FALSE">
      <xsd:simpleType>
        <xsd:restriction base="dms:Number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6c617-7d65-4f51-8735-815a9846a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25b19d-7b7d-4999-b584-8ef3cba9100a}" ma:internalName="TaxCatchAll" ma:showField="CatchAllData" ma:web="c7d6c617-7d65-4f51-8735-815a9846a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0FB515-1DD1-4003-8B2C-58D26958DC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819B97-79C5-4E4A-B6DB-64EEF950A42B}">
  <ds:schemaRefs>
    <ds:schemaRef ds:uri="http://schemas.microsoft.com/office/2006/metadata/properties"/>
    <ds:schemaRef ds:uri="http://schemas.microsoft.com/office/infopath/2007/PartnerControls"/>
    <ds:schemaRef ds:uri="94593180-9ad8-4422-a3db-eaf76a9b5337"/>
    <ds:schemaRef ds:uri="c7d6c617-7d65-4f51-8735-815a9846ae7b"/>
  </ds:schemaRefs>
</ds:datastoreItem>
</file>

<file path=customXml/itemProps3.xml><?xml version="1.0" encoding="utf-8"?>
<ds:datastoreItem xmlns:ds="http://schemas.openxmlformats.org/officeDocument/2006/customXml" ds:itemID="{76D9DF90-D3C3-4D6B-8048-880670A09E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593180-9ad8-4422-a3db-eaf76a9b5337"/>
    <ds:schemaRef ds:uri="c7d6c617-7d65-4f51-8735-815a9846ae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Science North White and Blue PPT Template 2</Template>
  <TotalTime>0</TotalTime>
  <Words>2</Words>
  <Application>Microsoft Office PowerPoint</Application>
  <PresentationFormat>On-screen Show (4:3)</PresentationFormat>
  <Paragraphs>2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Natural disasters in Canada</vt:lpstr>
      <vt:lpstr>Natural Disasters in Canada</vt:lpstr>
      <vt:lpstr>Natural Disasters in Canada </vt:lpstr>
      <vt:lpstr>  Natural Disasters in Canada  </vt:lpstr>
      <vt:lpstr> Natural Disasters in Canada  </vt:lpstr>
      <vt:lpstr> Natural Disasters in Canada  </vt:lpstr>
      <vt:lpstr> Natural Disasters in Canada  </vt:lpstr>
      <vt:lpstr> Natural Disasters in Canada  </vt:lpstr>
      <vt:lpstr> Natural Disasters in Canada  </vt:lpstr>
      <vt:lpstr>Natural Disasters in Canada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266</cp:revision>
  <cp:lastPrinted>2012-08-15T01:10:59Z</cp:lastPrinted>
  <dcterms:created xsi:type="dcterms:W3CDTF">2018-06-05T18:25:27Z</dcterms:created>
  <dcterms:modified xsi:type="dcterms:W3CDTF">2026-04-27T17:37:42Z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0x010100F3A35499C4E0A54FA1B96A650DCB782C</vt:lpwstr>
  </property>
  <property fmtid="{D5CDD505-2E9C-101B-9397-08002B2CF9AE}" pid="3" name="Order">
    <vt:r8>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