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6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1C240-A4FB-A0A1-9A69-B25A26E26D3C}" v="587" dt="2025-05-19T15:54:21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83907" autoAdjust="0"/>
  </p:normalViewPr>
  <p:slideViewPr>
    <p:cSldViewPr snapToGrid="0" snapToObjects="1">
      <p:cViewPr varScale="1">
        <p:scale>
          <a:sx n="96" d="100"/>
          <a:sy n="96" d="100"/>
        </p:scale>
        <p:origin x="2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m@rainbowschools.ca" userId="S::urn:spo:guest#littlem@rainbowschools.ca::" providerId="AD" clId="Web-{57F1C240-A4FB-A0A1-9A69-B25A26E26D3C}"/>
    <pc:docChg chg="addSld delSld modSld sldOrd">
      <pc:chgData name="littlem@rainbowschools.ca" userId="S::urn:spo:guest#littlem@rainbowschools.ca::" providerId="AD" clId="Web-{57F1C240-A4FB-A0A1-9A69-B25A26E26D3C}" dt="2025-05-19T15:54:21.095" v="547" actId="20577"/>
      <pc:docMkLst>
        <pc:docMk/>
      </pc:docMkLst>
      <pc:sldChg chg="addSp delSp modSp del">
        <pc:chgData name="littlem@rainbowschools.ca" userId="S::urn:spo:guest#littlem@rainbowschools.ca::" providerId="AD" clId="Web-{57F1C240-A4FB-A0A1-9A69-B25A26E26D3C}" dt="2025-05-19T14:15:58.697" v="121"/>
        <pc:sldMkLst>
          <pc:docMk/>
          <pc:sldMk cId="109857222" sldId="256"/>
        </pc:sldMkLst>
        <pc:spChg chg="mod">
          <ac:chgData name="littlem@rainbowschools.ca" userId="S::urn:spo:guest#littlem@rainbowschools.ca::" providerId="AD" clId="Web-{57F1C240-A4FB-A0A1-9A69-B25A26E26D3C}" dt="2025-05-19T00:47:21.295" v="118" actId="20577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littlem@rainbowschools.ca" userId="S::urn:spo:guest#littlem@rainbowschools.ca::" providerId="AD" clId="Web-{57F1C240-A4FB-A0A1-9A69-B25A26E26D3C}" dt="2025-05-18T23:50:40.029" v="38"/>
          <ac:picMkLst>
            <pc:docMk/>
            <pc:sldMk cId="109857222" sldId="256"/>
            <ac:picMk id="4" creationId="{B3C9ECC5-F27B-DF4D-0581-B7901BE9F258}"/>
          </ac:picMkLst>
        </pc:picChg>
      </pc:sldChg>
      <pc:sldChg chg="modSp">
        <pc:chgData name="littlem@rainbowschools.ca" userId="S::urn:spo:guest#littlem@rainbowschools.ca::" providerId="AD" clId="Web-{57F1C240-A4FB-A0A1-9A69-B25A26E26D3C}" dt="2025-05-19T14:54:42.507" v="529" actId="20577"/>
        <pc:sldMkLst>
          <pc:docMk/>
          <pc:sldMk cId="3382009372" sldId="259"/>
        </pc:sldMkLst>
        <pc:spChg chg="mod">
          <ac:chgData name="littlem@rainbowschools.ca" userId="S::urn:spo:guest#littlem@rainbowschools.ca::" providerId="AD" clId="Web-{57F1C240-A4FB-A0A1-9A69-B25A26E26D3C}" dt="2025-05-19T14:54:42.507" v="529" actId="20577"/>
          <ac:spMkLst>
            <pc:docMk/>
            <pc:sldMk cId="3382009372" sldId="259"/>
            <ac:spMk id="4" creationId="{00000000-0000-0000-0000-000000000000}"/>
          </ac:spMkLst>
        </pc:spChg>
        <pc:spChg chg="mod">
          <ac:chgData name="littlem@rainbowschools.ca" userId="S::urn:spo:guest#littlem@rainbowschools.ca::" providerId="AD" clId="Web-{57F1C240-A4FB-A0A1-9A69-B25A26E26D3C}" dt="2025-05-19T14:28:08.652" v="366" actId="20577"/>
          <ac:spMkLst>
            <pc:docMk/>
            <pc:sldMk cId="3382009372" sldId="259"/>
            <ac:spMk id="5" creationId="{00000000-0000-0000-0000-000000000000}"/>
          </ac:spMkLst>
        </pc:spChg>
      </pc:sldChg>
      <pc:sldChg chg="addSp delSp modSp">
        <pc:chgData name="littlem@rainbowschools.ca" userId="S::urn:spo:guest#littlem@rainbowschools.ca::" providerId="AD" clId="Web-{57F1C240-A4FB-A0A1-9A69-B25A26E26D3C}" dt="2025-05-19T14:53:06.256" v="503" actId="20577"/>
        <pc:sldMkLst>
          <pc:docMk/>
          <pc:sldMk cId="4206234274" sldId="268"/>
        </pc:sldMkLst>
        <pc:spChg chg="mod">
          <ac:chgData name="littlem@rainbowschools.ca" userId="S::urn:spo:guest#littlem@rainbowschools.ca::" providerId="AD" clId="Web-{57F1C240-A4FB-A0A1-9A69-B25A26E26D3C}" dt="2025-05-19T14:53:06.256" v="503" actId="20577"/>
          <ac:spMkLst>
            <pc:docMk/>
            <pc:sldMk cId="4206234274" sldId="268"/>
            <ac:spMk id="2" creationId="{00000000-0000-0000-0000-000000000000}"/>
          </ac:spMkLst>
        </pc:spChg>
        <pc:spChg chg="del">
          <ac:chgData name="littlem@rainbowschools.ca" userId="S::urn:spo:guest#littlem@rainbowschools.ca::" providerId="AD" clId="Web-{57F1C240-A4FB-A0A1-9A69-B25A26E26D3C}" dt="2025-05-18T23:30:47.085" v="17"/>
          <ac:spMkLst>
            <pc:docMk/>
            <pc:sldMk cId="4206234274" sldId="268"/>
            <ac:spMk id="3" creationId="{00000000-0000-0000-0000-000000000000}"/>
          </ac:spMkLst>
        </pc:spChg>
        <pc:spChg chg="add mod">
          <ac:chgData name="littlem@rainbowschools.ca" userId="S::urn:spo:guest#littlem@rainbowschools.ca::" providerId="AD" clId="Web-{57F1C240-A4FB-A0A1-9A69-B25A26E26D3C}" dt="2025-05-19T14:29:32.575" v="378" actId="1076"/>
          <ac:spMkLst>
            <pc:docMk/>
            <pc:sldMk cId="4206234274" sldId="268"/>
            <ac:spMk id="5" creationId="{4AD57677-0D13-38C2-8313-AF76CACD9005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29:14.106" v="374" actId="1076"/>
          <ac:picMkLst>
            <pc:docMk/>
            <pc:sldMk cId="4206234274" sldId="268"/>
            <ac:picMk id="4" creationId="{3A821E5E-B391-2C7A-B2D3-0EA16CD406CD}"/>
          </ac:picMkLst>
        </pc:picChg>
      </pc:sldChg>
      <pc:sldChg chg="addSp delSp modSp new">
        <pc:chgData name="littlem@rainbowschools.ca" userId="S::urn:spo:guest#littlem@rainbowschools.ca::" providerId="AD" clId="Web-{57F1C240-A4FB-A0A1-9A69-B25A26E26D3C}" dt="2025-05-19T14:53:21.116" v="507" actId="20577"/>
        <pc:sldMkLst>
          <pc:docMk/>
          <pc:sldMk cId="3377512946" sldId="269"/>
        </pc:sldMkLst>
        <pc:spChg chg="mod">
          <ac:chgData name="littlem@rainbowschools.ca" userId="S::urn:spo:guest#littlem@rainbowschools.ca::" providerId="AD" clId="Web-{57F1C240-A4FB-A0A1-9A69-B25A26E26D3C}" dt="2025-05-19T14:53:21.116" v="507" actId="20577"/>
          <ac:spMkLst>
            <pc:docMk/>
            <pc:sldMk cId="3377512946" sldId="269"/>
            <ac:spMk id="2" creationId="{B63E5A5E-269A-7CCD-E90C-B136ED96A850}"/>
          </ac:spMkLst>
        </pc:spChg>
        <pc:spChg chg="del">
          <ac:chgData name="littlem@rainbowschools.ca" userId="S::urn:spo:guest#littlem@rainbowschools.ca::" providerId="AD" clId="Web-{57F1C240-A4FB-A0A1-9A69-B25A26E26D3C}" dt="2025-05-18T23:39:39.517" v="26"/>
          <ac:spMkLst>
            <pc:docMk/>
            <pc:sldMk cId="3377512946" sldId="269"/>
            <ac:spMk id="3" creationId="{8F06E151-59A8-88BE-FF9D-405BFEF8103D}"/>
          </ac:spMkLst>
        </pc:spChg>
        <pc:spChg chg="add del mod">
          <ac:chgData name="littlem@rainbowschools.ca" userId="S::urn:spo:guest#littlem@rainbowschools.ca::" providerId="AD" clId="Web-{57F1C240-A4FB-A0A1-9A69-B25A26E26D3C}" dt="2025-05-18T23:40:23.892" v="30"/>
          <ac:spMkLst>
            <pc:docMk/>
            <pc:sldMk cId="3377512946" sldId="269"/>
            <ac:spMk id="7" creationId="{6301C7A0-9B97-EFAC-2D52-94012FD638A8}"/>
          </ac:spMkLst>
        </pc:spChg>
        <pc:spChg chg="add del mod">
          <ac:chgData name="littlem@rainbowschools.ca" userId="S::urn:spo:guest#littlem@rainbowschools.ca::" providerId="AD" clId="Web-{57F1C240-A4FB-A0A1-9A69-B25A26E26D3C}" dt="2025-05-18T23:48:22.586" v="32"/>
          <ac:spMkLst>
            <pc:docMk/>
            <pc:sldMk cId="3377512946" sldId="269"/>
            <ac:spMk id="10" creationId="{417C8CD5-C843-A521-25AE-1AE7D4DB2CCA}"/>
          </ac:spMkLst>
        </pc:spChg>
        <pc:spChg chg="add del mod">
          <ac:chgData name="littlem@rainbowschools.ca" userId="S::urn:spo:guest#littlem@rainbowschools.ca::" providerId="AD" clId="Web-{57F1C240-A4FB-A0A1-9A69-B25A26E26D3C}" dt="2025-05-18T23:49:05.278" v="35"/>
          <ac:spMkLst>
            <pc:docMk/>
            <pc:sldMk cId="3377512946" sldId="269"/>
            <ac:spMk id="13" creationId="{FF275F78-0266-998D-C21A-561ACB7197DE}"/>
          </ac:spMkLst>
        </pc:spChg>
        <pc:spChg chg="add del mod">
          <ac:chgData name="littlem@rainbowschools.ca" userId="S::urn:spo:guest#littlem@rainbowschools.ca::" providerId="AD" clId="Web-{57F1C240-A4FB-A0A1-9A69-B25A26E26D3C}" dt="2025-05-19T00:12:48" v="72"/>
          <ac:spMkLst>
            <pc:docMk/>
            <pc:sldMk cId="3377512946" sldId="269"/>
            <ac:spMk id="15" creationId="{5119782F-E8A6-97C5-C6E8-CFD2DF8ADC0E}"/>
          </ac:spMkLst>
        </pc:spChg>
        <pc:spChg chg="add del mod">
          <ac:chgData name="littlem@rainbowschools.ca" userId="S::urn:spo:guest#littlem@rainbowschools.ca::" providerId="AD" clId="Web-{57F1C240-A4FB-A0A1-9A69-B25A26E26D3C}" dt="2025-05-19T14:30:35.092" v="389"/>
          <ac:spMkLst>
            <pc:docMk/>
            <pc:sldMk cId="3377512946" sldId="269"/>
            <ac:spMk id="18" creationId="{48147AEB-B9A3-D20E-D6F4-E4A69503B17A}"/>
          </ac:spMkLst>
        </pc:spChg>
        <pc:spChg chg="add mod">
          <ac:chgData name="littlem@rainbowschools.ca" userId="S::urn:spo:guest#littlem@rainbowschools.ca::" providerId="AD" clId="Web-{57F1C240-A4FB-A0A1-9A69-B25A26E26D3C}" dt="2025-05-19T14:50:48.520" v="498" actId="14100"/>
          <ac:spMkLst>
            <pc:docMk/>
            <pc:sldMk cId="3377512946" sldId="269"/>
            <ac:spMk id="19" creationId="{3AAB341F-9028-FADC-589A-C97232A23163}"/>
          </ac:spMkLst>
        </pc:spChg>
        <pc:picChg chg="add del mod">
          <ac:chgData name="littlem@rainbowschools.ca" userId="S::urn:spo:guest#littlem@rainbowschools.ca::" providerId="AD" clId="Web-{57F1C240-A4FB-A0A1-9A69-B25A26E26D3C}" dt="2025-05-19T14:49:38.347" v="481"/>
          <ac:picMkLst>
            <pc:docMk/>
            <pc:sldMk cId="3377512946" sldId="269"/>
            <ac:picMk id="3" creationId="{6AC0F9D9-20C5-91F9-81FB-000E808C3CF4}"/>
          </ac:picMkLst>
        </pc:picChg>
        <pc:picChg chg="add del mod ord">
          <ac:chgData name="littlem@rainbowschools.ca" userId="S::urn:spo:guest#littlem@rainbowschools.ca::" providerId="AD" clId="Web-{57F1C240-A4FB-A0A1-9A69-B25A26E26D3C}" dt="2025-05-18T23:39:45.470" v="29"/>
          <ac:picMkLst>
            <pc:docMk/>
            <pc:sldMk cId="3377512946" sldId="269"/>
            <ac:picMk id="4" creationId="{A1F4A9F1-026A-9337-4F12-BD750A63EE48}"/>
          </ac:picMkLst>
        </pc:picChg>
        <pc:picChg chg="add mod">
          <ac:chgData name="littlem@rainbowschools.ca" userId="S::urn:spo:guest#littlem@rainbowschools.ca::" providerId="AD" clId="Web-{57F1C240-A4FB-A0A1-9A69-B25A26E26D3C}" dt="2025-05-19T14:50:26.317" v="491" actId="1076"/>
          <ac:picMkLst>
            <pc:docMk/>
            <pc:sldMk cId="3377512946" sldId="269"/>
            <ac:picMk id="4" creationId="{DB16995D-1A53-71BD-C434-079BEC7FBBCE}"/>
          </ac:picMkLst>
        </pc:picChg>
        <pc:picChg chg="add mod">
          <ac:chgData name="littlem@rainbowschools.ca" userId="S::urn:spo:guest#littlem@rainbowschools.ca::" providerId="AD" clId="Web-{57F1C240-A4FB-A0A1-9A69-B25A26E26D3C}" dt="2025-05-19T14:50:30.770" v="492" actId="14100"/>
          <ac:picMkLst>
            <pc:docMk/>
            <pc:sldMk cId="3377512946" sldId="269"/>
            <ac:picMk id="5" creationId="{1E11FC52-EBE0-4A31-57BD-4BF91A4ED81F}"/>
          </ac:picMkLst>
        </pc:picChg>
        <pc:picChg chg="add del mod">
          <ac:chgData name="littlem@rainbowschools.ca" userId="S::urn:spo:guest#littlem@rainbowschools.ca::" providerId="AD" clId="Web-{57F1C240-A4FB-A0A1-9A69-B25A26E26D3C}" dt="2025-05-18T23:39:43.626" v="28"/>
          <ac:picMkLst>
            <pc:docMk/>
            <pc:sldMk cId="3377512946" sldId="269"/>
            <ac:picMk id="5" creationId="{4F92DF69-8950-4789-C52E-586D5D364369}"/>
          </ac:picMkLst>
        </pc:picChg>
        <pc:picChg chg="add del mod ord">
          <ac:chgData name="littlem@rainbowschools.ca" userId="S::urn:spo:guest#littlem@rainbowschools.ca::" providerId="AD" clId="Web-{57F1C240-A4FB-A0A1-9A69-B25A26E26D3C}" dt="2025-05-18T23:40:26.689" v="31"/>
          <ac:picMkLst>
            <pc:docMk/>
            <pc:sldMk cId="3377512946" sldId="269"/>
            <ac:picMk id="8" creationId="{A6A7F418-7B77-D5E1-9267-3A194F881606}"/>
          </ac:picMkLst>
        </pc:picChg>
        <pc:picChg chg="add del mod ord">
          <ac:chgData name="littlem@rainbowschools.ca" userId="S::urn:spo:guest#littlem@rainbowschools.ca::" providerId="AD" clId="Web-{57F1C240-A4FB-A0A1-9A69-B25A26E26D3C}" dt="2025-05-18T23:48:30.336" v="34"/>
          <ac:picMkLst>
            <pc:docMk/>
            <pc:sldMk cId="3377512946" sldId="269"/>
            <ac:picMk id="11" creationId="{35060121-105D-241F-C89B-D5DA76F7474A}"/>
          </ac:picMkLst>
        </pc:picChg>
        <pc:picChg chg="add del mod ord">
          <ac:chgData name="littlem@rainbowschools.ca" userId="S::urn:spo:guest#littlem@rainbowschools.ca::" providerId="AD" clId="Web-{57F1C240-A4FB-A0A1-9A69-B25A26E26D3C}" dt="2025-05-19T00:12:27.562" v="70"/>
          <ac:picMkLst>
            <pc:docMk/>
            <pc:sldMk cId="3377512946" sldId="269"/>
            <ac:picMk id="14" creationId="{EE164823-6E3C-4A61-768F-1FC249FF029E}"/>
          </ac:picMkLst>
        </pc:picChg>
        <pc:picChg chg="add del mod">
          <ac:chgData name="littlem@rainbowschools.ca" userId="S::urn:spo:guest#littlem@rainbowschools.ca::" providerId="AD" clId="Web-{57F1C240-A4FB-A0A1-9A69-B25A26E26D3C}" dt="2025-05-19T14:47:30.908" v="473"/>
          <ac:picMkLst>
            <pc:docMk/>
            <pc:sldMk cId="3377512946" sldId="269"/>
            <ac:picMk id="16" creationId="{8949EDC2-356B-9FCA-CB1F-B714A11F4797}"/>
          </ac:picMkLst>
        </pc:picChg>
      </pc:sldChg>
      <pc:sldChg chg="addSp delSp modSp new">
        <pc:chgData name="littlem@rainbowschools.ca" userId="S::urn:spo:guest#littlem@rainbowschools.ca::" providerId="AD" clId="Web-{57F1C240-A4FB-A0A1-9A69-B25A26E26D3C}" dt="2025-05-19T14:53:42.850" v="510" actId="20577"/>
        <pc:sldMkLst>
          <pc:docMk/>
          <pc:sldMk cId="2170018490" sldId="270"/>
        </pc:sldMkLst>
        <pc:spChg chg="mod">
          <ac:chgData name="littlem@rainbowschools.ca" userId="S::urn:spo:guest#littlem@rainbowschools.ca::" providerId="AD" clId="Web-{57F1C240-A4FB-A0A1-9A69-B25A26E26D3C}" dt="2025-05-19T14:53:42.850" v="510" actId="20577"/>
          <ac:spMkLst>
            <pc:docMk/>
            <pc:sldMk cId="2170018490" sldId="270"/>
            <ac:spMk id="2" creationId="{EB5E6B78-9B8E-2AE6-C06F-81605B4962AD}"/>
          </ac:spMkLst>
        </pc:spChg>
        <pc:spChg chg="del">
          <ac:chgData name="littlem@rainbowschools.ca" userId="S::urn:spo:guest#littlem@rainbowschools.ca::" providerId="AD" clId="Web-{57F1C240-A4FB-A0A1-9A69-B25A26E26D3C}" dt="2025-05-18T23:53:17.922" v="44"/>
          <ac:spMkLst>
            <pc:docMk/>
            <pc:sldMk cId="2170018490" sldId="270"/>
            <ac:spMk id="3" creationId="{AABDCC79-4931-50D8-FC61-578AB8418E0C}"/>
          </ac:spMkLst>
        </pc:spChg>
        <pc:spChg chg="add del mod">
          <ac:chgData name="littlem@rainbowschools.ca" userId="S::urn:spo:guest#littlem@rainbowschools.ca::" providerId="AD" clId="Web-{57F1C240-A4FB-A0A1-9A69-B25A26E26D3C}" dt="2025-05-18T23:55:52.674" v="46"/>
          <ac:spMkLst>
            <pc:docMk/>
            <pc:sldMk cId="2170018490" sldId="270"/>
            <ac:spMk id="6" creationId="{F2B32F38-D57A-43CB-1030-4A50A4861762}"/>
          </ac:spMkLst>
        </pc:spChg>
        <pc:spChg chg="add mod">
          <ac:chgData name="littlem@rainbowschools.ca" userId="S::urn:spo:guest#littlem@rainbowschools.ca::" providerId="AD" clId="Web-{57F1C240-A4FB-A0A1-9A69-B25A26E26D3C}" dt="2025-05-19T14:31:32.561" v="400" actId="1076"/>
          <ac:spMkLst>
            <pc:docMk/>
            <pc:sldMk cId="2170018490" sldId="270"/>
            <ac:spMk id="8" creationId="{EA559ED9-A9D7-B52A-EB14-C87CE4C4E595}"/>
          </ac:spMkLst>
        </pc:spChg>
        <pc:picChg chg="add del mod ord">
          <ac:chgData name="littlem@rainbowschools.ca" userId="S::urn:spo:guest#littlem@rainbowschools.ca::" providerId="AD" clId="Web-{57F1C240-A4FB-A0A1-9A69-B25A26E26D3C}" dt="2025-05-18T23:53:21.110" v="45"/>
          <ac:picMkLst>
            <pc:docMk/>
            <pc:sldMk cId="2170018490" sldId="270"/>
            <ac:picMk id="4" creationId="{AF7BC4CA-7783-6BD1-62B5-DA7DD4CC6691}"/>
          </ac:picMkLst>
        </pc:picChg>
        <pc:picChg chg="add mod ord">
          <ac:chgData name="littlem@rainbowschools.ca" userId="S::urn:spo:guest#littlem@rainbowschools.ca::" providerId="AD" clId="Web-{57F1C240-A4FB-A0A1-9A69-B25A26E26D3C}" dt="2025-05-19T14:31:40.546" v="401" actId="1076"/>
          <ac:picMkLst>
            <pc:docMk/>
            <pc:sldMk cId="2170018490" sldId="270"/>
            <ac:picMk id="7" creationId="{1A98FA10-C00D-1521-0221-17C7B75E6C42}"/>
          </ac:picMkLst>
        </pc:picChg>
      </pc:sldChg>
      <pc:sldChg chg="addSp delSp modSp new">
        <pc:chgData name="littlem@rainbowschools.ca" userId="S::urn:spo:guest#littlem@rainbowschools.ca::" providerId="AD" clId="Web-{57F1C240-A4FB-A0A1-9A69-B25A26E26D3C}" dt="2025-05-19T14:54:00.991" v="516" actId="20577"/>
        <pc:sldMkLst>
          <pc:docMk/>
          <pc:sldMk cId="2270062130" sldId="271"/>
        </pc:sldMkLst>
        <pc:spChg chg="mod">
          <ac:chgData name="littlem@rainbowschools.ca" userId="S::urn:spo:guest#littlem@rainbowschools.ca::" providerId="AD" clId="Web-{57F1C240-A4FB-A0A1-9A69-B25A26E26D3C}" dt="2025-05-19T14:54:00.991" v="516" actId="20577"/>
          <ac:spMkLst>
            <pc:docMk/>
            <pc:sldMk cId="2270062130" sldId="271"/>
            <ac:spMk id="2" creationId="{79C1BE95-1E1C-D986-E612-873158563503}"/>
          </ac:spMkLst>
        </pc:spChg>
        <pc:spChg chg="del">
          <ac:chgData name="littlem@rainbowschools.ca" userId="S::urn:spo:guest#littlem@rainbowschools.ca::" providerId="AD" clId="Web-{57F1C240-A4FB-A0A1-9A69-B25A26E26D3C}" dt="2025-05-19T00:06:22.120" v="54"/>
          <ac:spMkLst>
            <pc:docMk/>
            <pc:sldMk cId="2270062130" sldId="271"/>
            <ac:spMk id="3" creationId="{E2C0054D-1ABC-A01E-AFDE-DEA416100021}"/>
          </ac:spMkLst>
        </pc:spChg>
        <pc:spChg chg="add mod">
          <ac:chgData name="littlem@rainbowschools.ca" userId="S::urn:spo:guest#littlem@rainbowschools.ca::" providerId="AD" clId="Web-{57F1C240-A4FB-A0A1-9A69-B25A26E26D3C}" dt="2025-05-19T14:32:07.280" v="406" actId="1076"/>
          <ac:spMkLst>
            <pc:docMk/>
            <pc:sldMk cId="2270062130" sldId="271"/>
            <ac:spMk id="5" creationId="{1E9FE5B1-DC76-64E3-CDF2-368CD66EB734}"/>
          </ac:spMkLst>
        </pc:spChg>
        <pc:spChg chg="add mod">
          <ac:chgData name="littlem@rainbowschools.ca" userId="S::urn:spo:guest#littlem@rainbowschools.ca::" providerId="AD" clId="Web-{57F1C240-A4FB-A0A1-9A69-B25A26E26D3C}" dt="2025-05-19T14:32:32.546" v="412" actId="1076"/>
          <ac:spMkLst>
            <pc:docMk/>
            <pc:sldMk cId="2270062130" sldId="271"/>
            <ac:spMk id="7" creationId="{18F8B7A2-4E5E-2A87-A058-60EC54C24687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32:12.686" v="407" actId="1076"/>
          <ac:picMkLst>
            <pc:docMk/>
            <pc:sldMk cId="2270062130" sldId="271"/>
            <ac:picMk id="4" creationId="{B617215D-9C87-6866-25C2-F3429B60B14F}"/>
          </ac:picMkLst>
        </pc:picChg>
        <pc:picChg chg="add mod">
          <ac:chgData name="littlem@rainbowschools.ca" userId="S::urn:spo:guest#littlem@rainbowschools.ca::" providerId="AD" clId="Web-{57F1C240-A4FB-A0A1-9A69-B25A26E26D3C}" dt="2025-05-19T14:32:19.327" v="409" actId="14100"/>
          <ac:picMkLst>
            <pc:docMk/>
            <pc:sldMk cId="2270062130" sldId="271"/>
            <ac:picMk id="6" creationId="{F0A2975D-076D-8411-6D7B-438589645B4F}"/>
          </ac:picMkLst>
        </pc:picChg>
      </pc:sldChg>
      <pc:sldChg chg="addSp delSp modSp new">
        <pc:chgData name="littlem@rainbowschools.ca" userId="S::urn:spo:guest#littlem@rainbowschools.ca::" providerId="AD" clId="Web-{57F1C240-A4FB-A0A1-9A69-B25A26E26D3C}" dt="2025-05-19T14:54:08.726" v="519" actId="20577"/>
        <pc:sldMkLst>
          <pc:docMk/>
          <pc:sldMk cId="361785667" sldId="272"/>
        </pc:sldMkLst>
        <pc:spChg chg="mod">
          <ac:chgData name="littlem@rainbowschools.ca" userId="S::urn:spo:guest#littlem@rainbowschools.ca::" providerId="AD" clId="Web-{57F1C240-A4FB-A0A1-9A69-B25A26E26D3C}" dt="2025-05-19T14:54:08.726" v="519" actId="20577"/>
          <ac:spMkLst>
            <pc:docMk/>
            <pc:sldMk cId="361785667" sldId="272"/>
            <ac:spMk id="2" creationId="{B5B941BA-6807-AB89-04BC-35521603DDA2}"/>
          </ac:spMkLst>
        </pc:spChg>
        <pc:spChg chg="del">
          <ac:chgData name="littlem@rainbowschools.ca" userId="S::urn:spo:guest#littlem@rainbowschools.ca::" providerId="AD" clId="Web-{57F1C240-A4FB-A0A1-9A69-B25A26E26D3C}" dt="2025-05-19T00:19:13.430" v="81"/>
          <ac:spMkLst>
            <pc:docMk/>
            <pc:sldMk cId="361785667" sldId="272"/>
            <ac:spMk id="3" creationId="{D96A01F1-7F24-567A-C7D1-60513583CF27}"/>
          </ac:spMkLst>
        </pc:spChg>
        <pc:spChg chg="add mod">
          <ac:chgData name="littlem@rainbowschools.ca" userId="S::urn:spo:guest#littlem@rainbowschools.ca::" providerId="AD" clId="Web-{57F1C240-A4FB-A0A1-9A69-B25A26E26D3C}" dt="2025-05-19T14:33:11.203" v="423" actId="1076"/>
          <ac:spMkLst>
            <pc:docMk/>
            <pc:sldMk cId="361785667" sldId="272"/>
            <ac:spMk id="5" creationId="{A8813EC5-E2C1-80A8-C2EA-DB544848F471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33:19.297" v="425" actId="1076"/>
          <ac:picMkLst>
            <pc:docMk/>
            <pc:sldMk cId="361785667" sldId="272"/>
            <ac:picMk id="4" creationId="{B8C31F7C-628F-6790-3A31-E9424CA87E61}"/>
          </ac:picMkLst>
        </pc:picChg>
      </pc:sldChg>
      <pc:sldChg chg="addSp delSp modSp new">
        <pc:chgData name="littlem@rainbowschools.ca" userId="S::urn:spo:guest#littlem@rainbowschools.ca::" providerId="AD" clId="Web-{57F1C240-A4FB-A0A1-9A69-B25A26E26D3C}" dt="2025-05-19T14:52:53.631" v="501" actId="20577"/>
        <pc:sldMkLst>
          <pc:docMk/>
          <pc:sldMk cId="3138233539" sldId="273"/>
        </pc:sldMkLst>
        <pc:spChg chg="mod">
          <ac:chgData name="littlem@rainbowschools.ca" userId="S::urn:spo:guest#littlem@rainbowschools.ca::" providerId="AD" clId="Web-{57F1C240-A4FB-A0A1-9A69-B25A26E26D3C}" dt="2025-05-19T14:52:53.631" v="501" actId="20577"/>
          <ac:spMkLst>
            <pc:docMk/>
            <pc:sldMk cId="3138233539" sldId="273"/>
            <ac:spMk id="2" creationId="{5F8BD887-56B6-B638-1E17-90911D8F0383}"/>
          </ac:spMkLst>
        </pc:spChg>
        <pc:spChg chg="del">
          <ac:chgData name="littlem@rainbowschools.ca" userId="S::urn:spo:guest#littlem@rainbowschools.ca::" providerId="AD" clId="Web-{57F1C240-A4FB-A0A1-9A69-B25A26E26D3C}" dt="2025-05-19T00:29:43.469" v="91"/>
          <ac:spMkLst>
            <pc:docMk/>
            <pc:sldMk cId="3138233539" sldId="273"/>
            <ac:spMk id="3" creationId="{6E2864A4-77A8-8C77-D33D-83F3B0C1C7B9}"/>
          </ac:spMkLst>
        </pc:spChg>
        <pc:spChg chg="add mod">
          <ac:chgData name="littlem@rainbowschools.ca" userId="S::urn:spo:guest#littlem@rainbowschools.ca::" providerId="AD" clId="Web-{57F1C240-A4FB-A0A1-9A69-B25A26E26D3C}" dt="2025-05-19T14:33:40.703" v="432" actId="1076"/>
          <ac:spMkLst>
            <pc:docMk/>
            <pc:sldMk cId="3138233539" sldId="273"/>
            <ac:spMk id="5" creationId="{3D0FE149-71BA-8B76-D7D2-E0634547DEB4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33:46.391" v="434" actId="1076"/>
          <ac:picMkLst>
            <pc:docMk/>
            <pc:sldMk cId="3138233539" sldId="273"/>
            <ac:picMk id="4" creationId="{0E404CB8-D951-A54D-E9B7-A74794E980A7}"/>
          </ac:picMkLst>
        </pc:picChg>
      </pc:sldChg>
      <pc:sldChg chg="addSp delSp modSp new ord">
        <pc:chgData name="littlem@rainbowschools.ca" userId="S::urn:spo:guest#littlem@rainbowschools.ca::" providerId="AD" clId="Web-{57F1C240-A4FB-A0A1-9A69-B25A26E26D3C}" dt="2025-05-19T14:53:52.194" v="513" actId="20577"/>
        <pc:sldMkLst>
          <pc:docMk/>
          <pc:sldMk cId="78360692" sldId="274"/>
        </pc:sldMkLst>
        <pc:spChg chg="mod">
          <ac:chgData name="littlem@rainbowschools.ca" userId="S::urn:spo:guest#littlem@rainbowschools.ca::" providerId="AD" clId="Web-{57F1C240-A4FB-A0A1-9A69-B25A26E26D3C}" dt="2025-05-19T14:53:52.194" v="513" actId="20577"/>
          <ac:spMkLst>
            <pc:docMk/>
            <pc:sldMk cId="78360692" sldId="274"/>
            <ac:spMk id="2" creationId="{67794C98-94BB-535C-71EA-277A4455220A}"/>
          </ac:spMkLst>
        </pc:spChg>
        <pc:spChg chg="del">
          <ac:chgData name="littlem@rainbowschools.ca" userId="S::urn:spo:guest#littlem@rainbowschools.ca::" providerId="AD" clId="Web-{57F1C240-A4FB-A0A1-9A69-B25A26E26D3C}" dt="2025-05-19T00:33:46.660" v="97"/>
          <ac:spMkLst>
            <pc:docMk/>
            <pc:sldMk cId="78360692" sldId="274"/>
            <ac:spMk id="3" creationId="{9FFAF92B-B05F-995E-450C-C56E13AC30B8}"/>
          </ac:spMkLst>
        </pc:spChg>
        <pc:spChg chg="add mod">
          <ac:chgData name="littlem@rainbowschools.ca" userId="S::urn:spo:guest#littlem@rainbowschools.ca::" providerId="AD" clId="Web-{57F1C240-A4FB-A0A1-9A69-B25A26E26D3C}" dt="2025-05-19T14:34:12.344" v="441" actId="1076"/>
          <ac:spMkLst>
            <pc:docMk/>
            <pc:sldMk cId="78360692" sldId="274"/>
            <ac:spMk id="5" creationId="{41491BFB-500F-7276-4384-E1D69170EF0B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34:18.079" v="443" actId="1076"/>
          <ac:picMkLst>
            <pc:docMk/>
            <pc:sldMk cId="78360692" sldId="274"/>
            <ac:picMk id="4" creationId="{091E7BCA-1064-3D52-4EEB-0AFC1A7F2354}"/>
          </ac:picMkLst>
        </pc:picChg>
      </pc:sldChg>
      <pc:sldChg chg="addSp delSp modSp new ord">
        <pc:chgData name="littlem@rainbowschools.ca" userId="S::urn:spo:guest#littlem@rainbowschools.ca::" providerId="AD" clId="Web-{57F1C240-A4FB-A0A1-9A69-B25A26E26D3C}" dt="2025-05-19T14:54:18.398" v="522" actId="20577"/>
        <pc:sldMkLst>
          <pc:docMk/>
          <pc:sldMk cId="2653116312" sldId="275"/>
        </pc:sldMkLst>
        <pc:spChg chg="mod">
          <ac:chgData name="littlem@rainbowschools.ca" userId="S::urn:spo:guest#littlem@rainbowschools.ca::" providerId="AD" clId="Web-{57F1C240-A4FB-A0A1-9A69-B25A26E26D3C}" dt="2025-05-19T14:54:18.398" v="522" actId="20577"/>
          <ac:spMkLst>
            <pc:docMk/>
            <pc:sldMk cId="2653116312" sldId="275"/>
            <ac:spMk id="2" creationId="{5EA19CA8-9A2F-8D4C-BB18-B54B71881BC7}"/>
          </ac:spMkLst>
        </pc:spChg>
        <pc:spChg chg="del">
          <ac:chgData name="littlem@rainbowschools.ca" userId="S::urn:spo:guest#littlem@rainbowschools.ca::" providerId="AD" clId="Web-{57F1C240-A4FB-A0A1-9A69-B25A26E26D3C}" dt="2025-05-19T00:44:08.793" v="104"/>
          <ac:spMkLst>
            <pc:docMk/>
            <pc:sldMk cId="2653116312" sldId="275"/>
            <ac:spMk id="3" creationId="{C35881DE-77AE-4FF0-8F66-29E836A7455A}"/>
          </ac:spMkLst>
        </pc:spChg>
        <pc:spChg chg="add mod">
          <ac:chgData name="littlem@rainbowschools.ca" userId="S::urn:spo:guest#littlem@rainbowschools.ca::" providerId="AD" clId="Web-{57F1C240-A4FB-A0A1-9A69-B25A26E26D3C}" dt="2025-05-19T14:34:40.735" v="448" actId="1076"/>
          <ac:spMkLst>
            <pc:docMk/>
            <pc:sldMk cId="2653116312" sldId="275"/>
            <ac:spMk id="5" creationId="{B69E9B25-217F-6546-5487-9E81596454AA}"/>
          </ac:spMkLst>
        </pc:spChg>
        <pc:spChg chg="add mod">
          <ac:chgData name="littlem@rainbowschools.ca" userId="S::urn:spo:guest#littlem@rainbowschools.ca::" providerId="AD" clId="Web-{57F1C240-A4FB-A0A1-9A69-B25A26E26D3C}" dt="2025-05-19T14:34:59.345" v="453" actId="14100"/>
          <ac:spMkLst>
            <pc:docMk/>
            <pc:sldMk cId="2653116312" sldId="275"/>
            <ac:spMk id="7" creationId="{33C94825-3317-0473-E4BF-FC57838EEA67}"/>
          </ac:spMkLst>
        </pc:spChg>
        <pc:picChg chg="add mod ord">
          <ac:chgData name="littlem@rainbowschools.ca" userId="S::urn:spo:guest#littlem@rainbowschools.ca::" providerId="AD" clId="Web-{57F1C240-A4FB-A0A1-9A69-B25A26E26D3C}" dt="2025-05-19T14:35:07.782" v="457" actId="1076"/>
          <ac:picMkLst>
            <pc:docMk/>
            <pc:sldMk cId="2653116312" sldId="275"/>
            <ac:picMk id="4" creationId="{FE447CFB-59B0-1E8E-DF81-D87DA4A7EFBB}"/>
          </ac:picMkLst>
        </pc:picChg>
        <pc:picChg chg="add mod">
          <ac:chgData name="littlem@rainbowschools.ca" userId="S::urn:spo:guest#littlem@rainbowschools.ca::" providerId="AD" clId="Web-{57F1C240-A4FB-A0A1-9A69-B25A26E26D3C}" dt="2025-05-19T14:35:05.860" v="456" actId="1076"/>
          <ac:picMkLst>
            <pc:docMk/>
            <pc:sldMk cId="2653116312" sldId="275"/>
            <ac:picMk id="6" creationId="{5F078B02-7CA3-CB17-BE21-B45F68C6F177}"/>
          </ac:picMkLst>
        </pc:picChg>
      </pc:sldChg>
      <pc:sldChg chg="modSp new ord">
        <pc:chgData name="littlem@rainbowschools.ca" userId="S::urn:spo:guest#littlem@rainbowschools.ca::" providerId="AD" clId="Web-{57F1C240-A4FB-A0A1-9A69-B25A26E26D3C}" dt="2025-05-19T15:54:21.095" v="547" actId="20577"/>
        <pc:sldMkLst>
          <pc:docMk/>
          <pc:sldMk cId="1280648198" sldId="276"/>
        </pc:sldMkLst>
        <pc:spChg chg="mod">
          <ac:chgData name="littlem@rainbowschools.ca" userId="S::urn:spo:guest#littlem@rainbowschools.ca::" providerId="AD" clId="Web-{57F1C240-A4FB-A0A1-9A69-B25A26E26D3C}" dt="2025-05-19T14:54:33.476" v="524" actId="20577"/>
          <ac:spMkLst>
            <pc:docMk/>
            <pc:sldMk cId="1280648198" sldId="276"/>
            <ac:spMk id="2" creationId="{139EF253-E24B-A8F9-96B2-75C01889BC6A}"/>
          </ac:spMkLst>
        </pc:spChg>
        <pc:spChg chg="mod">
          <ac:chgData name="littlem@rainbowschools.ca" userId="S::urn:spo:guest#littlem@rainbowschools.ca::" providerId="AD" clId="Web-{57F1C240-A4FB-A0A1-9A69-B25A26E26D3C}" dt="2025-05-19T15:54:21.095" v="547" actId="20577"/>
          <ac:spMkLst>
            <pc:docMk/>
            <pc:sldMk cId="1280648198" sldId="276"/>
            <ac:spMk id="3" creationId="{60F3CCBD-ADF9-2E79-8C15-84D49F3F0E4F}"/>
          </ac:spMkLst>
        </pc:spChg>
      </pc:sldChg>
      <pc:sldChg chg="modSp new del">
        <pc:chgData name="littlem@rainbowschools.ca" userId="S::urn:spo:guest#littlem@rainbowschools.ca::" providerId="AD" clId="Web-{57F1C240-A4FB-A0A1-9A69-B25A26E26D3C}" dt="2025-05-19T15:05:33.019" v="532"/>
        <pc:sldMkLst>
          <pc:docMk/>
          <pc:sldMk cId="249608132" sldId="277"/>
        </pc:sldMkLst>
        <pc:spChg chg="mod">
          <ac:chgData name="littlem@rainbowschools.ca" userId="S::urn:spo:guest#littlem@rainbowschools.ca::" providerId="AD" clId="Web-{57F1C240-A4FB-A0A1-9A69-B25A26E26D3C}" dt="2025-05-19T15:05:04.253" v="531" actId="20577"/>
          <ac:spMkLst>
            <pc:docMk/>
            <pc:sldMk cId="249608132" sldId="277"/>
            <ac:spMk id="2" creationId="{3C7EDCFF-757E-827A-F947-023930C968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news.ca/news/5216176/worst-floods-canadian-hist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Open Sans"/>
                <a:cs typeface="Open Sans"/>
              </a:rPr>
              <a:t>Natural disasters in Canada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222426"/>
                </a:solidFill>
                <a:latin typeface="Open Sans"/>
                <a:ea typeface="Open Sans"/>
                <a:cs typeface="Open Sans"/>
              </a:rPr>
              <a:t>Characteristics of Canada's Natural Environment and the Impact of Physical 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D887-56B6-B638-1E17-90911D8F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Avalanche » Geology Science">
            <a:extLst>
              <a:ext uri="{FF2B5EF4-FFF2-40B4-BE49-F238E27FC236}">
                <a16:creationId xmlns:a16="http://schemas.microsoft.com/office/drawing/2014/main" id="{0E404CB8-D951-A54D-E9B7-A74794E98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36" y="1216319"/>
            <a:ext cx="7416130" cy="41335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FE149-71BA-8B76-D7D2-E0634547DEB4}"/>
              </a:ext>
            </a:extLst>
          </p:cNvPr>
          <p:cNvSpPr txBox="1"/>
          <p:nvPr/>
        </p:nvSpPr>
        <p:spPr>
          <a:xfrm>
            <a:off x="455067" y="5536419"/>
            <a:ext cx="30391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https://geologyscience.com/natural-hazards/avalanche/avalanche/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82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253-E24B-A8F9-96B2-75C0188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Disasters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CCBD-ADF9-2E79-8C15-84D49F3F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Examine the photos in the following slides and attempt to determine the following: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What happened?</a:t>
            </a:r>
          </a:p>
          <a:p>
            <a:r>
              <a:rPr lang="en-US" sz="2400" dirty="0">
                <a:latin typeface="Arial"/>
                <a:cs typeface="Arial"/>
              </a:rPr>
              <a:t>Where in Canada do you think this happened?</a:t>
            </a:r>
          </a:p>
          <a:p>
            <a:r>
              <a:rPr lang="en-US" sz="2400" dirty="0">
                <a:latin typeface="Arial"/>
                <a:cs typeface="Arial"/>
              </a:rPr>
              <a:t>Who was affected?</a:t>
            </a:r>
          </a:p>
          <a:p>
            <a:r>
              <a:rPr lang="en-US" sz="2400" dirty="0">
                <a:latin typeface="Arial"/>
                <a:cs typeface="Arial"/>
              </a:rPr>
              <a:t>What do you think caused it?  </a:t>
            </a:r>
            <a:endParaRPr lang="en-US" sz="2400" dirty="0"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Was it caused by geological or climatic factors or both?</a:t>
            </a: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064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</p:txBody>
      </p:sp>
      <p:pic>
        <p:nvPicPr>
          <p:cNvPr id="4" name="Content Placeholder 3" descr="The flooded town of Ste. Agathe, Man., is shown in this aerial view taken on April 30, 1997.">
            <a:extLst>
              <a:ext uri="{FF2B5EF4-FFF2-40B4-BE49-F238E27FC236}">
                <a16:creationId xmlns:a16="http://schemas.microsoft.com/office/drawing/2014/main" id="{3A821E5E-B391-2C7A-B2D3-0EA16CD40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271" y="1418222"/>
            <a:ext cx="5834772" cy="38642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57677-0D13-38C2-8313-AF76CACD9005}"/>
              </a:ext>
            </a:extLst>
          </p:cNvPr>
          <p:cNvSpPr txBox="1"/>
          <p:nvPr/>
        </p:nvSpPr>
        <p:spPr>
          <a:xfrm>
            <a:off x="454873" y="5521388"/>
            <a:ext cx="323786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  <a:hlinkClick r:id="rId4"/>
              </a:rPr>
              <a:t>https://globalnews.ca/news/5216176/worst-floods-canadian-history/</a:t>
            </a:r>
            <a:endParaRPr lang="en-US" sz="100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5A5E-269A-7CCD-E90C-B136ED9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B341F-9028-FADC-589A-C97232A23163}"/>
              </a:ext>
            </a:extLst>
          </p:cNvPr>
          <p:cNvSpPr txBox="1"/>
          <p:nvPr/>
        </p:nvSpPr>
        <p:spPr>
          <a:xfrm>
            <a:off x="455878" y="5424294"/>
            <a:ext cx="278812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https://science.gc.ca/site/science/en/educational-resources/history-geological-survey-canada-175-objects/67-vancouver-island-earthquake-1946</a:t>
            </a:r>
            <a:endParaRPr lang="en-US" dirty="0"/>
          </a:p>
        </p:txBody>
      </p:sp>
      <p:pic>
        <p:nvPicPr>
          <p:cNvPr id="4" name="Picture 3" descr="A road with a large crack in the ground&#10;&#10;AI-generated content may be incorrect.">
            <a:extLst>
              <a:ext uri="{FF2B5EF4-FFF2-40B4-BE49-F238E27FC236}">
                <a16:creationId xmlns:a16="http://schemas.microsoft.com/office/drawing/2014/main" id="{DB16995D-1A53-71BD-C434-079BEC7F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07" y="2979712"/>
            <a:ext cx="3608707" cy="2457815"/>
          </a:xfrm>
          <a:prstGeom prst="rect">
            <a:avLst/>
          </a:prstGeom>
        </p:spPr>
      </p:pic>
      <p:pic>
        <p:nvPicPr>
          <p:cNvPr id="5" name="Picture 4" descr="67. Vancouver Island Earthquake (1946)">
            <a:extLst>
              <a:ext uri="{FF2B5EF4-FFF2-40B4-BE49-F238E27FC236}">
                <a16:creationId xmlns:a16="http://schemas.microsoft.com/office/drawing/2014/main" id="{1E11FC52-EBE0-4A31-57BD-4BF91A4E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2" y="1401505"/>
            <a:ext cx="4441181" cy="31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6B78-9B8E-2AE6-C06F-81605B49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Damage from Alberta tornado ranks it among strongest in Canada's history |  Radio-Canada.ca">
            <a:extLst>
              <a:ext uri="{FF2B5EF4-FFF2-40B4-BE49-F238E27FC236}">
                <a16:creationId xmlns:a16="http://schemas.microsoft.com/office/drawing/2014/main" id="{1A98FA10-C00D-1521-0221-17C7B75E6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81" y="1236396"/>
            <a:ext cx="7180647" cy="40436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59ED9-A9D7-B52A-EB14-C87CE4C4E595}"/>
              </a:ext>
            </a:extLst>
          </p:cNvPr>
          <p:cNvSpPr txBox="1"/>
          <p:nvPr/>
        </p:nvSpPr>
        <p:spPr>
          <a:xfrm>
            <a:off x="673907" y="5278942"/>
            <a:ext cx="2880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https://ici.radio-canada.ca/rci/en/news/1993753/damage-from-alberta-tornado-ranks-it-among-strongest-in-canadas-history</a:t>
            </a:r>
            <a:endParaRPr lang="en-US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01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4C98-94BB-535C-71EA-277A4455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McDougall Creek wildfire">
            <a:extLst>
              <a:ext uri="{FF2B5EF4-FFF2-40B4-BE49-F238E27FC236}">
                <a16:creationId xmlns:a16="http://schemas.microsoft.com/office/drawing/2014/main" id="{091E7BCA-1064-3D52-4EEB-0AFC1A7F2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99" y="1091045"/>
            <a:ext cx="7773197" cy="43277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91BFB-500F-7276-4384-E1D69170EF0B}"/>
              </a:ext>
            </a:extLst>
          </p:cNvPr>
          <p:cNvSpPr txBox="1"/>
          <p:nvPr/>
        </p:nvSpPr>
        <p:spPr>
          <a:xfrm>
            <a:off x="891936" y="5536613"/>
            <a:ext cx="32638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https://www.abc.net.au/news/2023-08-21/canada-wildfires-what-we-know/102754712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3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BE95-1E1C-D986-E612-87315856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A landscape shows icy, downed powerlines, frozen grass and an iced-over signpost tilted to one side.">
            <a:extLst>
              <a:ext uri="{FF2B5EF4-FFF2-40B4-BE49-F238E27FC236}">
                <a16:creationId xmlns:a16="http://schemas.microsoft.com/office/drawing/2014/main" id="{B617215D-9C87-6866-25C2-F3429B60B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03" y="1051402"/>
            <a:ext cx="5974028" cy="33631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FE5B1-DC76-64E3-CDF2-368CD66EB734}"/>
              </a:ext>
            </a:extLst>
          </p:cNvPr>
          <p:cNvSpPr txBox="1"/>
          <p:nvPr/>
        </p:nvSpPr>
        <p:spPr>
          <a:xfrm>
            <a:off x="469092" y="5503578"/>
            <a:ext cx="29070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https://www.cbc.ca/kidsnews/post/watch-the-beauty-and-destruction-of-ice-storms</a:t>
            </a:r>
            <a:endParaRPr lang="en-US" sz="1000" dirty="0"/>
          </a:p>
        </p:txBody>
      </p:sp>
      <p:pic>
        <p:nvPicPr>
          <p:cNvPr id="6" name="Picture 5" descr="Cars driving on a snowy road&#10;&#10;AI-generated content may be incorrect.">
            <a:extLst>
              <a:ext uri="{FF2B5EF4-FFF2-40B4-BE49-F238E27FC236}">
                <a16:creationId xmlns:a16="http://schemas.microsoft.com/office/drawing/2014/main" id="{F0A2975D-076D-8411-6D7B-43858964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54" y="3390555"/>
            <a:ext cx="3826737" cy="211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8B7A2-4E5E-2A87-A058-60EC54C24687}"/>
              </a:ext>
            </a:extLst>
          </p:cNvPr>
          <p:cNvSpPr txBox="1"/>
          <p:nvPr/>
        </p:nvSpPr>
        <p:spPr>
          <a:xfrm>
            <a:off x="5847139" y="5503577"/>
            <a:ext cx="28409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https://www.cbc.ca/news/science/2022-top-10-weather-stories-1.6691069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00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41BA-6807-AB89-04BC-35521603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Commercial section of Kodiak, Alaska, in the aftermath of inundation by seismic sea waves. Boats from a harbor are displaced amongst the destruction of the section of the city..">
            <a:extLst>
              <a:ext uri="{FF2B5EF4-FFF2-40B4-BE49-F238E27FC236}">
                <a16:creationId xmlns:a16="http://schemas.microsoft.com/office/drawing/2014/main" id="{B8C31F7C-628F-6790-3A31-E9424CA8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892" y="1153566"/>
            <a:ext cx="6428821" cy="42357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13EC5-E2C1-80A8-C2EA-DB544848F471}"/>
              </a:ext>
            </a:extLst>
          </p:cNvPr>
          <p:cNvSpPr txBox="1"/>
          <p:nvPr/>
        </p:nvSpPr>
        <p:spPr>
          <a:xfrm>
            <a:off x="455879" y="5391260"/>
            <a:ext cx="281455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https://blog.response.restoration.noaa.gov/great-alaska-earthquake-and-tsunami-better-prepared-today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7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9CA8-9A2F-8D4C-BB18-B54B718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Natural Disasters in Canada</a:t>
            </a:r>
            <a:endParaRPr lang="en-US" b="0" dirty="0">
              <a:solidFill>
                <a:srgbClr val="00000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A sign on the sidewalk&#10;&#10;AI-generated content may be incorrect.">
            <a:extLst>
              <a:ext uri="{FF2B5EF4-FFF2-40B4-BE49-F238E27FC236}">
                <a16:creationId xmlns:a16="http://schemas.microsoft.com/office/drawing/2014/main" id="{FE447CFB-59B0-1E8E-DF81-D87DA4A7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46" y="1712096"/>
            <a:ext cx="4026109" cy="30195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E9B25-217F-6546-5487-9E81596454AA}"/>
              </a:ext>
            </a:extLst>
          </p:cNvPr>
          <p:cNvSpPr txBox="1"/>
          <p:nvPr/>
        </p:nvSpPr>
        <p:spPr>
          <a:xfrm>
            <a:off x="495520" y="5516792"/>
            <a:ext cx="30722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https://www.cbc.ca/news/canada/toronto/heat-warning-toronto-humidex-values-hot-humid-1.4709925</a:t>
            </a:r>
            <a:endParaRPr lang="en-US" sz="1000" dirty="0"/>
          </a:p>
        </p:txBody>
      </p:sp>
      <p:pic>
        <p:nvPicPr>
          <p:cNvPr id="6" name="Picture 5" descr="BC weather: heat warnings in place | CityNews Vancouver">
            <a:extLst>
              <a:ext uri="{FF2B5EF4-FFF2-40B4-BE49-F238E27FC236}">
                <a16:creationId xmlns:a16="http://schemas.microsoft.com/office/drawing/2014/main" id="{5F078B02-7CA3-CB17-BE21-B45F68C6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89" y="2287518"/>
            <a:ext cx="4519144" cy="286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94825-3317-0473-E4BF-FC57838EEA67}"/>
              </a:ext>
            </a:extLst>
          </p:cNvPr>
          <p:cNvSpPr txBox="1"/>
          <p:nvPr/>
        </p:nvSpPr>
        <p:spPr>
          <a:xfrm>
            <a:off x="6071774" y="5483756"/>
            <a:ext cx="26163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https://vancouver.citynews.ca/2023/07/06/bc-heat-warnings-canada-heat/</a:t>
            </a:r>
            <a:endParaRPr lang="en-US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11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19" ma:contentTypeDescription="Create a new document." ma:contentTypeScope="" ma:versionID="a378731ddf246c24ef53405a4df6a98a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40b3243bda6d0601fef2fe51f815e0bf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19B97-79C5-4E4A-B6DB-64EEF950A42B}">
  <ds:schemaRefs>
    <ds:schemaRef ds:uri="http://schemas.microsoft.com/office/2006/metadata/properties"/>
    <ds:schemaRef ds:uri="http://schemas.microsoft.com/office/infopath/2007/PartnerControls"/>
    <ds:schemaRef ds:uri="94593180-9ad8-4422-a3db-eaf76a9b5337"/>
    <ds:schemaRef ds:uri="c7d6c617-7d65-4f51-8735-815a9846ae7b"/>
  </ds:schemaRefs>
</ds:datastoreItem>
</file>

<file path=customXml/itemProps3.xml><?xml version="1.0" encoding="utf-8"?>
<ds:datastoreItem xmlns:ds="http://schemas.openxmlformats.org/officeDocument/2006/customXml" ds:itemID="{48DDC2C9-0D54-41B7-A522-BC3BAF536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93180-9ad8-4422-a3db-eaf76a9b5337"/>
    <ds:schemaRef ds:uri="c7d6c617-7d65-4f51-8735-815a9846a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North White and Blue PPT Template 2</Template>
  <TotalTime>0</TotalTime>
  <Words>2</Words>
  <Application>Microsoft Office PowerPoint</Application>
  <PresentationFormat>On-screen Show (4:3)</PresentationFormat>
  <Paragraphs>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Natural disasters in Canada</vt:lpstr>
      <vt:lpstr>Natural Disasters in Canada</vt:lpstr>
      <vt:lpstr>Natural Disasters in Canada </vt:lpstr>
      <vt:lpstr>  Natural Disasters in Canada  </vt:lpstr>
      <vt:lpstr> Natural Disasters in Canada  </vt:lpstr>
      <vt:lpstr> Natural Disasters in Canada  </vt:lpstr>
      <vt:lpstr> Natural Disasters in Canada  </vt:lpstr>
      <vt:lpstr> Natural Disasters in Canada  </vt:lpstr>
      <vt:lpstr> Natural Disasters in Canada  </vt:lpstr>
      <vt:lpstr>Natural Disasters in Canada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228</cp:revision>
  <cp:lastPrinted>2012-08-15T01:10:59Z</cp:lastPrinted>
  <dcterms:created xsi:type="dcterms:W3CDTF">2018-06-05T18:25:27Z</dcterms:created>
  <dcterms:modified xsi:type="dcterms:W3CDTF">2025-05-19T15:54:27Z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