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6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17344-34AE-F760-6C64-CDBDEBD69912}" v="1" dt="2026-04-27T17:38:02.772"/>
    <p1510:client id="{50F28630-DAA4-BA40-F89C-C37602E6934D}" v="76" dt="2026-04-27T15:44:57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71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Roy" userId="S::brendan.roy@sciencenorth.ca::317a4787-62a4-4e50-891c-ea7be73a4f5d" providerId="AD" clId="Web-{50F28630-DAA4-BA40-F89C-C37602E6934D}"/>
    <pc:docChg chg="modSld">
      <pc:chgData name="Brendan Roy" userId="S::brendan.roy@sciencenorth.ca::317a4787-62a4-4e50-891c-ea7be73a4f5d" providerId="AD" clId="Web-{50F28630-DAA4-BA40-F89C-C37602E6934D}" dt="2026-04-27T15:44:57.285" v="69"/>
      <pc:docMkLst>
        <pc:docMk/>
      </pc:docMkLst>
      <pc:sldChg chg="modSp">
        <pc:chgData name="Brendan Roy" userId="S::brendan.roy@sciencenorth.ca::317a4787-62a4-4e50-891c-ea7be73a4f5d" providerId="AD" clId="Web-{50F28630-DAA4-BA40-F89C-C37602E6934D}" dt="2026-04-27T15:42:41.424" v="23" actId="20577"/>
        <pc:sldMkLst>
          <pc:docMk/>
          <pc:sldMk cId="3382009372" sldId="259"/>
        </pc:sldMkLst>
        <pc:spChg chg="mod">
          <ac:chgData name="Brendan Roy" userId="S::brendan.roy@sciencenorth.ca::317a4787-62a4-4e50-891c-ea7be73a4f5d" providerId="AD" clId="Web-{50F28630-DAA4-BA40-F89C-C37602E6934D}" dt="2026-04-27T15:42:41.424" v="23" actId="20577"/>
          <ac:spMkLst>
            <pc:docMk/>
            <pc:sldMk cId="3382009372" sldId="259"/>
            <ac:spMk id="5" creationId="{00000000-0000-0000-0000-000000000000}"/>
          </ac:spMkLst>
        </pc:spChg>
      </pc:sldChg>
      <pc:sldChg chg="addSp delSp modSp">
        <pc:chgData name="Brendan Roy" userId="S::brendan.roy@sciencenorth.ca::317a4787-62a4-4e50-891c-ea7be73a4f5d" providerId="AD" clId="Web-{50F28630-DAA4-BA40-F89C-C37602E6934D}" dt="2026-04-27T15:44:07.019" v="60"/>
        <pc:sldMkLst>
          <pc:docMk/>
          <pc:sldMk cId="4206234274" sldId="268"/>
        </pc:sldMkLst>
        <pc:spChg chg="del">
          <ac:chgData name="Brendan Roy" userId="S::brendan.roy@sciencenorth.ca::317a4787-62a4-4e50-891c-ea7be73a4f5d" providerId="AD" clId="Web-{50F28630-DAA4-BA40-F89C-C37602E6934D}" dt="2026-04-27T15:42:56.268" v="26"/>
          <ac:spMkLst>
            <pc:docMk/>
            <pc:sldMk cId="4206234274" sldId="268"/>
            <ac:spMk id="5" creationId="{4AD57677-0D13-38C2-8313-AF76CACD9005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2:53.455" v="25"/>
          <ac:spMkLst>
            <pc:docMk/>
            <pc:sldMk cId="4206234274" sldId="268"/>
            <ac:spMk id="6" creationId="{B1E529EA-8A7F-4A42-A68E-643BD50668FD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2:50.596" v="24"/>
          <ac:picMkLst>
            <pc:docMk/>
            <pc:sldMk cId="4206234274" sldId="268"/>
            <ac:picMk id="4" creationId="{3A821E5E-B391-2C7A-B2D3-0EA16CD406CD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07.019" v="60"/>
          <ac:picMkLst>
            <pc:docMk/>
            <pc:sldMk cId="4206234274" sldId="268"/>
            <ac:picMk id="7" creationId="{F0502214-B2D9-8B9F-7A2E-02CC6B415767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11.644" v="61"/>
        <pc:sldMkLst>
          <pc:docMk/>
          <pc:sldMk cId="3377512946" sldId="269"/>
        </pc:sldMkLst>
        <pc:spChg chg="del">
          <ac:chgData name="Brendan Roy" userId="S::brendan.roy@sciencenorth.ca::317a4787-62a4-4e50-891c-ea7be73a4f5d" providerId="AD" clId="Web-{50F28630-DAA4-BA40-F89C-C37602E6934D}" dt="2026-04-27T15:43:00.158" v="29"/>
          <ac:spMkLst>
            <pc:docMk/>
            <pc:sldMk cId="3377512946" sldId="269"/>
            <ac:spMk id="19" creationId="{3AAB341F-9028-FADC-589A-C97232A23163}"/>
          </ac:spMkLst>
        </pc:spChg>
        <pc:picChg chg="add mod">
          <ac:chgData name="Brendan Roy" userId="S::brendan.roy@sciencenorth.ca::317a4787-62a4-4e50-891c-ea7be73a4f5d" providerId="AD" clId="Web-{50F28630-DAA4-BA40-F89C-C37602E6934D}" dt="2026-04-27T15:44:11.644" v="61"/>
          <ac:picMkLst>
            <pc:docMk/>
            <pc:sldMk cId="3377512946" sldId="269"/>
            <ac:picMk id="3" creationId="{3E23B5CA-1C8B-ED8F-4C17-9B0F907666DE}"/>
          </ac:picMkLst>
        </pc:picChg>
        <pc:picChg chg="del">
          <ac:chgData name="Brendan Roy" userId="S::brendan.roy@sciencenorth.ca::317a4787-62a4-4e50-891c-ea7be73a4f5d" providerId="AD" clId="Web-{50F28630-DAA4-BA40-F89C-C37602E6934D}" dt="2026-04-27T15:42:58.596" v="28"/>
          <ac:picMkLst>
            <pc:docMk/>
            <pc:sldMk cId="3377512946" sldId="269"/>
            <ac:picMk id="4" creationId="{DB16995D-1A53-71BD-C434-079BEC7FBBCE}"/>
          </ac:picMkLst>
        </pc:picChg>
        <pc:picChg chg="del">
          <ac:chgData name="Brendan Roy" userId="S::brendan.roy@sciencenorth.ca::317a4787-62a4-4e50-891c-ea7be73a4f5d" providerId="AD" clId="Web-{50F28630-DAA4-BA40-F89C-C37602E6934D}" dt="2026-04-27T15:42:58.111" v="27"/>
          <ac:picMkLst>
            <pc:docMk/>
            <pc:sldMk cId="3377512946" sldId="269"/>
            <ac:picMk id="5" creationId="{1E11FC52-EBE0-4A31-57BD-4BF91A4ED81F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16.488" v="62"/>
        <pc:sldMkLst>
          <pc:docMk/>
          <pc:sldMk cId="2170018490" sldId="270"/>
        </pc:sldMkLst>
        <pc:spChg chg="add del mod">
          <ac:chgData name="Brendan Roy" userId="S::brendan.roy@sciencenorth.ca::317a4787-62a4-4e50-891c-ea7be73a4f5d" providerId="AD" clId="Web-{50F28630-DAA4-BA40-F89C-C37602E6934D}" dt="2026-04-27T15:43:04.861" v="31"/>
          <ac:spMkLst>
            <pc:docMk/>
            <pc:sldMk cId="2170018490" sldId="270"/>
            <ac:spMk id="4" creationId="{39AB7FB8-A878-065A-EB11-682B724198B7}"/>
          </ac:spMkLst>
        </pc:spChg>
        <pc:spChg chg="del mod">
          <ac:chgData name="Brendan Roy" userId="S::brendan.roy@sciencenorth.ca::317a4787-62a4-4e50-891c-ea7be73a4f5d" providerId="AD" clId="Web-{50F28630-DAA4-BA40-F89C-C37602E6934D}" dt="2026-04-27T15:43:08.346" v="35"/>
          <ac:spMkLst>
            <pc:docMk/>
            <pc:sldMk cId="2170018490" sldId="270"/>
            <ac:spMk id="8" creationId="{EA559ED9-A9D7-B52A-EB14-C87CE4C4E595}"/>
          </ac:spMkLst>
        </pc:spChg>
        <pc:picChg chg="add mod">
          <ac:chgData name="Brendan Roy" userId="S::brendan.roy@sciencenorth.ca::317a4787-62a4-4e50-891c-ea7be73a4f5d" providerId="AD" clId="Web-{50F28630-DAA4-BA40-F89C-C37602E6934D}" dt="2026-04-27T15:44:16.488" v="62"/>
          <ac:picMkLst>
            <pc:docMk/>
            <pc:sldMk cId="2170018490" sldId="270"/>
            <ac:picMk id="5" creationId="{4AB760E1-0083-B565-DED6-BE11B8FEFE3F}"/>
          </ac:picMkLst>
        </pc:picChg>
        <pc:picChg chg="del">
          <ac:chgData name="Brendan Roy" userId="S::brendan.roy@sciencenorth.ca::317a4787-62a4-4e50-891c-ea7be73a4f5d" providerId="AD" clId="Web-{50F28630-DAA4-BA40-F89C-C37602E6934D}" dt="2026-04-27T15:43:01.986" v="30"/>
          <ac:picMkLst>
            <pc:docMk/>
            <pc:sldMk cId="2170018490" sldId="270"/>
            <ac:picMk id="7" creationId="{1A98FA10-C00D-1521-0221-17C7B75E6C42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34.003" v="64"/>
        <pc:sldMkLst>
          <pc:docMk/>
          <pc:sldMk cId="2270062130" sldId="271"/>
        </pc:sldMkLst>
        <pc:spChg chg="del mod">
          <ac:chgData name="Brendan Roy" userId="S::brendan.roy@sciencenorth.ca::317a4787-62a4-4e50-891c-ea7be73a4f5d" providerId="AD" clId="Web-{50F28630-DAA4-BA40-F89C-C37602E6934D}" dt="2026-04-27T15:43:29.815" v="47"/>
          <ac:spMkLst>
            <pc:docMk/>
            <pc:sldMk cId="2270062130" sldId="271"/>
            <ac:spMk id="5" creationId="{1E9FE5B1-DC76-64E3-CDF2-368CD66EB734}"/>
          </ac:spMkLst>
        </pc:spChg>
        <pc:spChg chg="del">
          <ac:chgData name="Brendan Roy" userId="S::brendan.roy@sciencenorth.ca::317a4787-62a4-4e50-891c-ea7be73a4f5d" providerId="AD" clId="Web-{50F28630-DAA4-BA40-F89C-C37602E6934D}" dt="2026-04-27T15:43:26.737" v="44"/>
          <ac:spMkLst>
            <pc:docMk/>
            <pc:sldMk cId="2270062130" sldId="271"/>
            <ac:spMk id="7" creationId="{18F8B7A2-4E5E-2A87-A058-60EC54C24687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3:24.127" v="42"/>
          <ac:spMkLst>
            <pc:docMk/>
            <pc:sldMk cId="2270062130" sldId="271"/>
            <ac:spMk id="8" creationId="{E7DC617F-981E-2C70-9FE1-8FC25A7B7B76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3:21.846" v="41"/>
          <ac:picMkLst>
            <pc:docMk/>
            <pc:sldMk cId="2270062130" sldId="271"/>
            <ac:picMk id="4" creationId="{B617215D-9C87-6866-25C2-F3429B60B14F}"/>
          </ac:picMkLst>
        </pc:picChg>
        <pc:picChg chg="del">
          <ac:chgData name="Brendan Roy" userId="S::brendan.roy@sciencenorth.ca::317a4787-62a4-4e50-891c-ea7be73a4f5d" providerId="AD" clId="Web-{50F28630-DAA4-BA40-F89C-C37602E6934D}" dt="2026-04-27T15:43:24.768" v="43"/>
          <ac:picMkLst>
            <pc:docMk/>
            <pc:sldMk cId="2270062130" sldId="271"/>
            <ac:picMk id="6" creationId="{F0A2975D-076D-8411-6D7B-438589645B4F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34.003" v="64"/>
          <ac:picMkLst>
            <pc:docMk/>
            <pc:sldMk cId="2270062130" sldId="271"/>
            <ac:picMk id="9" creationId="{6B302DF1-4018-F40A-C76B-4CD777B52795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46.082" v="67"/>
        <pc:sldMkLst>
          <pc:docMk/>
          <pc:sldMk cId="361785667" sldId="272"/>
        </pc:sldMkLst>
        <pc:spChg chg="del mod">
          <ac:chgData name="Brendan Roy" userId="S::brendan.roy@sciencenorth.ca::317a4787-62a4-4e50-891c-ea7be73a4f5d" providerId="AD" clId="Web-{50F28630-DAA4-BA40-F89C-C37602E6934D}" dt="2026-04-27T15:43:37.674" v="51"/>
          <ac:spMkLst>
            <pc:docMk/>
            <pc:sldMk cId="361785667" sldId="272"/>
            <ac:spMk id="5" creationId="{A8813EC5-E2C1-80A8-C2EA-DB544848F471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3:33.503" v="49"/>
          <ac:spMkLst>
            <pc:docMk/>
            <pc:sldMk cId="361785667" sldId="272"/>
            <ac:spMk id="6" creationId="{260FB8DE-401A-668E-4998-24E85DBF2020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3:31.331" v="48"/>
          <ac:picMkLst>
            <pc:docMk/>
            <pc:sldMk cId="361785667" sldId="272"/>
            <ac:picMk id="4" creationId="{B8C31F7C-628F-6790-3A31-E9424CA87E61}"/>
          </ac:picMkLst>
        </pc:picChg>
        <pc:picChg chg="add del mod">
          <ac:chgData name="Brendan Roy" userId="S::brendan.roy@sciencenorth.ca::317a4787-62a4-4e50-891c-ea7be73a4f5d" providerId="AD" clId="Web-{50F28630-DAA4-BA40-F89C-C37602E6934D}" dt="2026-04-27T15:44:41.269" v="66"/>
          <ac:picMkLst>
            <pc:docMk/>
            <pc:sldMk cId="361785667" sldId="272"/>
            <ac:picMk id="7" creationId="{9CB7A5E6-D87B-4C58-EA28-BC55D55CA084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46.082" v="67"/>
          <ac:picMkLst>
            <pc:docMk/>
            <pc:sldMk cId="361785667" sldId="272"/>
            <ac:picMk id="8" creationId="{5BED259C-B823-4741-1D65-47CFC95CF3E5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57.285" v="69"/>
        <pc:sldMkLst>
          <pc:docMk/>
          <pc:sldMk cId="3138233539" sldId="273"/>
        </pc:sldMkLst>
        <pc:spChg chg="del">
          <ac:chgData name="Brendan Roy" userId="S::brendan.roy@sciencenorth.ca::317a4787-62a4-4e50-891c-ea7be73a4f5d" providerId="AD" clId="Web-{50F28630-DAA4-BA40-F89C-C37602E6934D}" dt="2026-04-27T15:43:58.269" v="59"/>
          <ac:spMkLst>
            <pc:docMk/>
            <pc:sldMk cId="3138233539" sldId="273"/>
            <ac:spMk id="5" creationId="{3D0FE149-71BA-8B76-D7D2-E0634547DEB4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3:56.331" v="58"/>
          <ac:spMkLst>
            <pc:docMk/>
            <pc:sldMk cId="3138233539" sldId="273"/>
            <ac:spMk id="6" creationId="{AA7A0454-95CA-1BFB-F0E1-663F6F862843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3:50.018" v="57"/>
          <ac:picMkLst>
            <pc:docMk/>
            <pc:sldMk cId="3138233539" sldId="273"/>
            <ac:picMk id="4" creationId="{0E404CB8-D951-A54D-E9B7-A74794E980A7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57.285" v="69"/>
          <ac:picMkLst>
            <pc:docMk/>
            <pc:sldMk cId="3138233539" sldId="273"/>
            <ac:picMk id="7" creationId="{E6802855-55DB-6A22-B809-525E02E3CE58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28.472" v="63"/>
        <pc:sldMkLst>
          <pc:docMk/>
          <pc:sldMk cId="78360692" sldId="274"/>
        </pc:sldMkLst>
        <pc:spChg chg="del mod">
          <ac:chgData name="Brendan Roy" userId="S::brendan.roy@sciencenorth.ca::317a4787-62a4-4e50-891c-ea7be73a4f5d" providerId="AD" clId="Web-{50F28630-DAA4-BA40-F89C-C37602E6934D}" dt="2026-04-27T15:43:16.612" v="40"/>
          <ac:spMkLst>
            <pc:docMk/>
            <pc:sldMk cId="78360692" sldId="274"/>
            <ac:spMk id="5" creationId="{41491BFB-500F-7276-4384-E1D69170EF0B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3:12.893" v="37"/>
          <ac:spMkLst>
            <pc:docMk/>
            <pc:sldMk cId="78360692" sldId="274"/>
            <ac:spMk id="6" creationId="{E3C62DB8-B79C-3877-3250-514394911C1A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3:10.330" v="36"/>
          <ac:picMkLst>
            <pc:docMk/>
            <pc:sldMk cId="78360692" sldId="274"/>
            <ac:picMk id="4" creationId="{091E7BCA-1064-3D52-4EEB-0AFC1A7F2354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28.472" v="63"/>
          <ac:picMkLst>
            <pc:docMk/>
            <pc:sldMk cId="78360692" sldId="274"/>
            <ac:picMk id="7" creationId="{BD7888C3-70ED-7C93-B48B-133EB997B536}"/>
          </ac:picMkLst>
        </pc:picChg>
      </pc:sldChg>
      <pc:sldChg chg="addSp delSp modSp">
        <pc:chgData name="Brendan Roy" userId="S::brendan.roy@sciencenorth.ca::317a4787-62a4-4e50-891c-ea7be73a4f5d" providerId="AD" clId="Web-{50F28630-DAA4-BA40-F89C-C37602E6934D}" dt="2026-04-27T15:44:52.379" v="68"/>
        <pc:sldMkLst>
          <pc:docMk/>
          <pc:sldMk cId="2653116312" sldId="275"/>
        </pc:sldMkLst>
        <pc:spChg chg="del">
          <ac:chgData name="Brendan Roy" userId="S::brendan.roy@sciencenorth.ca::317a4787-62a4-4e50-891c-ea7be73a4f5d" providerId="AD" clId="Web-{50F28630-DAA4-BA40-F89C-C37602E6934D}" dt="2026-04-27T15:43:47.315" v="56"/>
          <ac:spMkLst>
            <pc:docMk/>
            <pc:sldMk cId="2653116312" sldId="275"/>
            <ac:spMk id="5" creationId="{B69E9B25-217F-6546-5487-9E81596454AA}"/>
          </ac:spMkLst>
        </pc:spChg>
        <pc:spChg chg="del">
          <ac:chgData name="Brendan Roy" userId="S::brendan.roy@sciencenorth.ca::317a4787-62a4-4e50-891c-ea7be73a4f5d" providerId="AD" clId="Web-{50F28630-DAA4-BA40-F89C-C37602E6934D}" dt="2026-04-27T15:43:45.456" v="55"/>
          <ac:spMkLst>
            <pc:docMk/>
            <pc:sldMk cId="2653116312" sldId="275"/>
            <ac:spMk id="7" creationId="{33C94825-3317-0473-E4BF-FC57838EEA67}"/>
          </ac:spMkLst>
        </pc:spChg>
        <pc:spChg chg="add del mod">
          <ac:chgData name="Brendan Roy" userId="S::brendan.roy@sciencenorth.ca::317a4787-62a4-4e50-891c-ea7be73a4f5d" providerId="AD" clId="Web-{50F28630-DAA4-BA40-F89C-C37602E6934D}" dt="2026-04-27T15:43:43.112" v="53"/>
          <ac:spMkLst>
            <pc:docMk/>
            <pc:sldMk cId="2653116312" sldId="275"/>
            <ac:spMk id="8" creationId="{B672E938-3A53-3C60-8B8C-0399A403DFD2}"/>
          </ac:spMkLst>
        </pc:spChg>
        <pc:picChg chg="del">
          <ac:chgData name="Brendan Roy" userId="S::brendan.roy@sciencenorth.ca::317a4787-62a4-4e50-891c-ea7be73a4f5d" providerId="AD" clId="Web-{50F28630-DAA4-BA40-F89C-C37602E6934D}" dt="2026-04-27T15:43:39.346" v="52"/>
          <ac:picMkLst>
            <pc:docMk/>
            <pc:sldMk cId="2653116312" sldId="275"/>
            <ac:picMk id="4" creationId="{FE447CFB-59B0-1E8E-DF81-D87DA4A7EFBB}"/>
          </ac:picMkLst>
        </pc:picChg>
        <pc:picChg chg="del">
          <ac:chgData name="Brendan Roy" userId="S::brendan.roy@sciencenorth.ca::317a4787-62a4-4e50-891c-ea7be73a4f5d" providerId="AD" clId="Web-{50F28630-DAA4-BA40-F89C-C37602E6934D}" dt="2026-04-27T15:43:43.784" v="54"/>
          <ac:picMkLst>
            <pc:docMk/>
            <pc:sldMk cId="2653116312" sldId="275"/>
            <ac:picMk id="6" creationId="{5F078B02-7CA3-CB17-BE21-B45F68C6F177}"/>
          </ac:picMkLst>
        </pc:picChg>
        <pc:picChg chg="add mod">
          <ac:chgData name="Brendan Roy" userId="S::brendan.roy@sciencenorth.ca::317a4787-62a4-4e50-891c-ea7be73a4f5d" providerId="AD" clId="Web-{50F28630-DAA4-BA40-F89C-C37602E6934D}" dt="2026-04-27T15:44:52.379" v="68"/>
          <ac:picMkLst>
            <pc:docMk/>
            <pc:sldMk cId="2653116312" sldId="275"/>
            <ac:picMk id="9" creationId="{DFF075FD-71B9-71E5-2E8F-29B5B7EF9127}"/>
          </ac:picMkLst>
        </pc:picChg>
      </pc:sldChg>
    </pc:docChg>
  </pc:docChgLst>
  <pc:docChgLst>
    <pc:chgData name="Brendan Roy" userId="S::brendan.roy@sciencenorth.ca::317a4787-62a4-4e50-891c-ea7be73a4f5d" providerId="AD" clId="Web-{16517344-34AE-F760-6C64-CDBDEBD69912}"/>
    <pc:docChg chg="modSld">
      <pc:chgData name="Brendan Roy" userId="S::brendan.roy@sciencenorth.ca::317a4787-62a4-4e50-891c-ea7be73a4f5d" providerId="AD" clId="Web-{16517344-34AE-F760-6C64-CDBDEBD69912}" dt="2026-04-27T17:38:02.772" v="0"/>
      <pc:docMkLst>
        <pc:docMk/>
      </pc:docMkLst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4206234274" sldId="268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4206234274" sldId="268"/>
            <ac:picMk id="7" creationId="{F0502214-B2D9-8B9F-7A2E-02CC6B415767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3377512946" sldId="269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3377512946" sldId="269"/>
            <ac:picMk id="3" creationId="{3E23B5CA-1C8B-ED8F-4C17-9B0F907666DE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2170018490" sldId="270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2170018490" sldId="270"/>
            <ac:picMk id="5" creationId="{4AB760E1-0083-B565-DED6-BE11B8FEFE3F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2270062130" sldId="271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2270062130" sldId="271"/>
            <ac:picMk id="9" creationId="{6B302DF1-4018-F40A-C76B-4CD777B52795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361785667" sldId="272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361785667" sldId="272"/>
            <ac:picMk id="8" creationId="{5BED259C-B823-4741-1D65-47CFC95CF3E5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3138233539" sldId="273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3138233539" sldId="273"/>
            <ac:picMk id="7" creationId="{E6802855-55DB-6A22-B809-525E02E3CE58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78360692" sldId="274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78360692" sldId="274"/>
            <ac:picMk id="7" creationId="{BD7888C3-70ED-7C93-B48B-133EB997B536}"/>
          </ac:picMkLst>
        </pc:picChg>
      </pc:sldChg>
      <pc:sldChg chg="modSp">
        <pc:chgData name="Brendan Roy" userId="S::brendan.roy@sciencenorth.ca::317a4787-62a4-4e50-891c-ea7be73a4f5d" providerId="AD" clId="Web-{16517344-34AE-F760-6C64-CDBDEBD69912}" dt="2026-04-27T17:38:02.772" v="0"/>
        <pc:sldMkLst>
          <pc:docMk/>
          <pc:sldMk cId="2653116312" sldId="275"/>
        </pc:sldMkLst>
        <pc:picChg chg="mod">
          <ac:chgData name="Brendan Roy" userId="S::brendan.roy@sciencenorth.ca::317a4787-62a4-4e50-891c-ea7be73a4f5d" providerId="AD" clId="Web-{16517344-34AE-F760-6C64-CDBDEBD69912}" dt="2026-04-27T17:38:02.772" v="0"/>
          <ac:picMkLst>
            <pc:docMk/>
            <pc:sldMk cId="2653116312" sldId="275"/>
            <ac:picMk id="9" creationId="{DFF075FD-71B9-71E5-2E8F-29B5B7EF912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"/>
              <a:t>Cliquez pour modifier le style de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"/>
              <a:t>Faites glisser l'image vers l'espace réservé ou cliquez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>
                <a:ea typeface="Open Sans"/>
                <a:cs typeface="Open Sans"/>
              </a:rPr>
              <a:t>Catastrophes naturelles au Canada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Explorer la géographie du Canada – 9</a:t>
            </a:r>
            <a:r>
              <a:rPr lang="fr-CA" b="1" baseline="30000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e</a:t>
            </a:r>
            <a:r>
              <a:rPr lang="fr-CA" b="1">
                <a:solidFill>
                  <a:schemeClr val="tx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 année</a:t>
            </a:r>
            <a:endParaRPr lang="fr" b="1">
              <a:solidFill>
                <a:schemeClr val="tx1"/>
              </a:solidFill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  <a:p>
            <a:endParaRPr lang="en-US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D887-56B6-B638-1E17-90911D8F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7" name="Picture 6" descr="Avalanche en montagne : une ligne de fracture nette dans un épais manteau neigeux sur une pente montagneuse escarpée, sous un ciel bleu profond, avec quelques conifères enneigés au sommet.">
            <a:extLst>
              <a:ext uri="{FF2B5EF4-FFF2-40B4-BE49-F238E27FC236}">
                <a16:creationId xmlns:a16="http://schemas.microsoft.com/office/drawing/2014/main" id="{E6802855-55DB-6A22-B809-525E02E3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266825"/>
            <a:ext cx="64674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253-E24B-A8F9-96B2-75C0188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CCBD-ADF9-2E79-8C15-84D49F3F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" sz="2400">
                <a:latin typeface="Arial"/>
                <a:cs typeface="Arial"/>
              </a:rPr>
              <a:t>Examinez les photos des diapositives suivantes et essayez de déterminer ce qui suit :</a:t>
            </a:r>
            <a:br>
              <a:rPr lang="en-US" sz="2400">
                <a:latin typeface="Arial"/>
                <a:cs typeface="Arial"/>
              </a:rPr>
            </a:br>
            <a:endParaRPr lang="en-US" sz="2400">
              <a:latin typeface="Arial"/>
              <a:cs typeface="Arial"/>
            </a:endParaRPr>
          </a:p>
          <a:p>
            <a:r>
              <a:rPr lang="fr" sz="2400">
                <a:latin typeface="Arial"/>
                <a:cs typeface="Arial"/>
              </a:rPr>
              <a:t>Que s’est-il passé?</a:t>
            </a:r>
          </a:p>
          <a:p>
            <a:r>
              <a:rPr lang="fr" sz="2400">
                <a:latin typeface="Arial"/>
                <a:cs typeface="Arial"/>
              </a:rPr>
              <a:t>Où pensez-vous que cela s'est produit au Canada ?</a:t>
            </a:r>
          </a:p>
          <a:p>
            <a:r>
              <a:rPr lang="fr" sz="2400">
                <a:latin typeface="Arial"/>
                <a:cs typeface="Arial"/>
              </a:rPr>
              <a:t>Qui a été touché ?</a:t>
            </a:r>
          </a:p>
          <a:p>
            <a:r>
              <a:rPr lang="fr" sz="2400">
                <a:latin typeface="Arial"/>
                <a:cs typeface="Arial"/>
              </a:rPr>
              <a:t>Selon vous, qu'est-ce qui l'a causé ?</a:t>
            </a:r>
            <a:endParaRPr lang="en-US" sz="2400">
              <a:cs typeface="Arial"/>
            </a:endParaRPr>
          </a:p>
          <a:p>
            <a:r>
              <a:rPr lang="fr" sz="2400">
                <a:latin typeface="Arial"/>
                <a:cs typeface="Arial"/>
              </a:rPr>
              <a:t>A-t-elle été causée par des facteurs géologiques ou climatiques ou les deux ?</a:t>
            </a:r>
            <a:endParaRPr lang="en-US" sz="2400"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8064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</p:txBody>
      </p:sp>
      <p:pic>
        <p:nvPicPr>
          <p:cNvPr id="7" name="Picture 6" descr="Inondation majeure : un pont en métal vert submergé par les eaux de crue de la rivière Rouge, avec des panneaux de signalisation jaunes et noirs à moitié engloutis, des arbres dénudés et un ciel couvert de nuages menaçants en arrière-plan.">
            <a:extLst>
              <a:ext uri="{FF2B5EF4-FFF2-40B4-BE49-F238E27FC236}">
                <a16:creationId xmlns:a16="http://schemas.microsoft.com/office/drawing/2014/main" id="{F0502214-B2D9-8B9F-7A2E-02CC6B41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7762"/>
            <a:ext cx="6858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5A5E-269A-7CCD-E90C-B136ED9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3" name="Picture 2" descr="Fissure sismique profonde traversant un terrain herbeux et boueux, entourée d'arbres verts sous un ciel brumeux, illustrant les dégâts causés par un tremblement de terre.">
            <a:extLst>
              <a:ext uri="{FF2B5EF4-FFF2-40B4-BE49-F238E27FC236}">
                <a16:creationId xmlns:a16="http://schemas.microsoft.com/office/drawing/2014/main" id="{3E23B5CA-1C8B-ED8F-4C17-9B0F9076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157288"/>
            <a:ext cx="46482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1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6B78-9B8E-2AE6-C06F-81605B49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5" name="Picture 4" descr="Énorme formation nuageuse d'orage sombre et menaçante s'approchant d'une ville canadienne, avec des immeubles et une église visibles à l'horizon sous un ciel dramatique.">
            <a:extLst>
              <a:ext uri="{FF2B5EF4-FFF2-40B4-BE49-F238E27FC236}">
                <a16:creationId xmlns:a16="http://schemas.microsoft.com/office/drawing/2014/main" id="{4AB760E1-0083-B565-DED6-BE11B8FE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1650"/>
            <a:ext cx="822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1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4C98-94BB-535C-71EA-277A4455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7" name="Picture 6" descr="Feu de forêt dans les montagnes : d'épaisses colonnes de fumée blanche s'élèvent au-dessus d'une forêt de conifères dense, obscurcissant les flancs de la montagne sous un ciel partiellement nuageux.">
            <a:extLst>
              <a:ext uri="{FF2B5EF4-FFF2-40B4-BE49-F238E27FC236}">
                <a16:creationId xmlns:a16="http://schemas.microsoft.com/office/drawing/2014/main" id="{BD7888C3-70ED-7C93-B48B-133EB997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266825"/>
            <a:ext cx="64674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BE95-1E1C-D986-E612-87315856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9" name="Picture 8" descr="Tempête de verglas : des arbres lourdement chargés de glace se sont effondrés autour d'une maison résidentielle en briques, le paysage entièrement recouvert de neige et de glace.">
            <a:extLst>
              <a:ext uri="{FF2B5EF4-FFF2-40B4-BE49-F238E27FC236}">
                <a16:creationId xmlns:a16="http://schemas.microsoft.com/office/drawing/2014/main" id="{6B302DF1-4018-F40A-C76B-4CD777B5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304925"/>
            <a:ext cx="65722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41BA-6807-AB89-04BC-35521603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8" name="Picture 7" descr="Panneau d'évacuation en cas de tsunami avec une flèche bleue et un pictogramme de vague, accompagné de panneaux directionnels en bois, entouré d'une végétation côtière luxuriante.">
            <a:extLst>
              <a:ext uri="{FF2B5EF4-FFF2-40B4-BE49-F238E27FC236}">
                <a16:creationId xmlns:a16="http://schemas.microsoft.com/office/drawing/2014/main" id="{5BED259C-B823-4741-1D65-47CFC95C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3" y="1266825"/>
            <a:ext cx="64674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9CA8-9A2F-8D4C-BB18-B54B7188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fr"/>
              <a:t>Catastrophes naturelles au Canada</a:t>
            </a:r>
            <a:endParaRPr lang="en-US" b="0">
              <a:solidFill>
                <a:srgbClr val="000000"/>
              </a:solidFill>
            </a:endParaRPr>
          </a:p>
          <a:p>
            <a:pPr algn="r"/>
            <a:endParaRPr lang="en-US"/>
          </a:p>
          <a:p>
            <a:endParaRPr lang="en-US"/>
          </a:p>
        </p:txBody>
      </p:sp>
      <p:pic>
        <p:nvPicPr>
          <p:cNvPr id="9" name="Picture 8" descr="Vague de chaleur extrême : un thermomètre affichant des températures très élevées au premier plan, avec en arrière-plan un embouteillage de voitures sur un pont urbain baigné d'une lumière orange intense.">
            <a:extLst>
              <a:ext uri="{FF2B5EF4-FFF2-40B4-BE49-F238E27FC236}">
                <a16:creationId xmlns:a16="http://schemas.microsoft.com/office/drawing/2014/main" id="{DFF075FD-71B9-71E5-2E8F-29B5B7EF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71588"/>
            <a:ext cx="6477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20" ma:contentTypeDescription="Create a new document." ma:contentTypeScope="" ma:versionID="1b8bc0789888cfbcdd94b61b27cc4c8d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a39db6e8c6530c504a7b1f6f0d699386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19B97-79C5-4E4A-B6DB-64EEF950A42B}">
  <ds:schemaRefs>
    <ds:schemaRef ds:uri="94593180-9ad8-4422-a3db-eaf76a9b5337"/>
    <ds:schemaRef ds:uri="c7d6c617-7d65-4f51-8735-815a9846ae7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881AD-E2E8-4BE5-88FD-6D0D6CDCD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93180-9ad8-4422-a3db-eaf76a9b5337"/>
    <ds:schemaRef ds:uri="c7d6c617-7d65-4f51-8735-815a9846a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(4:3)</PresentationFormat>
  <Paragraphs>29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Catastrophes naturelles au Canada</vt:lpstr>
      <vt:lpstr>Catastrophes naturelles au Canada</vt:lpstr>
      <vt:lpstr>Catastrophes naturelles au Canada </vt:lpstr>
      <vt:lpstr>  Catastrophes naturelles au Canada  </vt:lpstr>
      <vt:lpstr> Catastrophes naturelles au Canada  </vt:lpstr>
      <vt:lpstr> Catastrophes naturelles au Canada  </vt:lpstr>
      <vt:lpstr> Catastrophes naturelles au Canada  </vt:lpstr>
      <vt:lpstr> Catastrophes naturelles au Canada  </vt:lpstr>
      <vt:lpstr> Catastrophes naturelles au Canada  </vt:lpstr>
      <vt:lpstr>Catastrophes naturelles au Canada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Max Fortin</cp:lastModifiedBy>
  <cp:revision>33</cp:revision>
  <dcterms:modified xsi:type="dcterms:W3CDTF">2026-04-27T17:38:04Z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